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7" r:id="rId5"/>
    <p:sldId id="305" r:id="rId6"/>
    <p:sldId id="287" r:id="rId7"/>
    <p:sldId id="278" r:id="rId8"/>
    <p:sldId id="280" r:id="rId9"/>
    <p:sldId id="282" r:id="rId10"/>
    <p:sldId id="284" r:id="rId11"/>
    <p:sldId id="306" r:id="rId12"/>
    <p:sldId id="283" r:id="rId13"/>
    <p:sldId id="268" r:id="rId14"/>
    <p:sldId id="288" r:id="rId15"/>
    <p:sldId id="285" r:id="rId16"/>
    <p:sldId id="290" r:id="rId17"/>
    <p:sldId id="291" r:id="rId18"/>
    <p:sldId id="292" r:id="rId19"/>
    <p:sldId id="301" r:id="rId20"/>
    <p:sldId id="294" r:id="rId21"/>
    <p:sldId id="303" r:id="rId22"/>
    <p:sldId id="295" r:id="rId23"/>
    <p:sldId id="296" r:id="rId24"/>
    <p:sldId id="297" r:id="rId25"/>
    <p:sldId id="300" r:id="rId26"/>
    <p:sldId id="298" r:id="rId27"/>
    <p:sldId id="293" r:id="rId28"/>
    <p:sldId id="304" r:id="rId29"/>
    <p:sldId id="275" r:id="rId30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1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505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 custT="1"/>
      <dgm:spPr/>
      <dgm:t>
        <a:bodyPr/>
        <a:lstStyle/>
        <a:p>
          <a:r>
            <a:rPr lang="en-US" sz="1000" dirty="0"/>
            <a:t>Numerical</a:t>
          </a:r>
          <a:endParaRPr lang="el-GR" sz="900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5BC6D56-861D-4517-9413-B049F0E5D5B5}">
      <dgm:prSet phldrT="[Κείμενο]" custT="1"/>
      <dgm:spPr/>
      <dgm:t>
        <a:bodyPr/>
        <a:lstStyle/>
        <a:p>
          <a:r>
            <a:rPr lang="en-US" sz="1200" dirty="0"/>
            <a:t>1, 2, 1.5</a:t>
          </a:r>
          <a:endParaRPr lang="el-GR" sz="1200" dirty="0"/>
        </a:p>
      </dgm:t>
    </dgm:pt>
    <dgm:pt modelId="{028A18D4-C1B2-4338-9AAE-A34F51B3E36D}" type="parTrans" cxnId="{060D9925-927D-4FA4-AB0D-91A3BD555FA4}">
      <dgm:prSet/>
      <dgm:spPr/>
      <dgm:t>
        <a:bodyPr/>
        <a:lstStyle/>
        <a:p>
          <a:endParaRPr lang="el-GR"/>
        </a:p>
      </dgm:t>
    </dgm:pt>
    <dgm:pt modelId="{A29FCF9E-440B-42C7-BA83-2552E79276B7}" type="sibTrans" cxnId="{060D9925-927D-4FA4-AB0D-91A3BD555FA4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Integer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2EBE848D-CFAC-4324-82A1-DACE0D219956}">
      <dgm:prSet phldrT="[Κείμενο]" custT="1"/>
      <dgm:spPr/>
      <dgm:t>
        <a:bodyPr/>
        <a:lstStyle/>
        <a:p>
          <a:r>
            <a:rPr lang="en-US" sz="1200" dirty="0"/>
            <a:t>1L, 2L</a:t>
          </a:r>
          <a:endParaRPr lang="el-GR" sz="1200" dirty="0"/>
        </a:p>
      </dgm:t>
    </dgm:pt>
    <dgm:pt modelId="{C53744BE-E406-4126-9A3F-15B8DBEA23E7}" type="parTrans" cxnId="{77AC9F7B-1BD1-4E74-9B66-3B866FDB4A72}">
      <dgm:prSet/>
      <dgm:spPr/>
      <dgm:t>
        <a:bodyPr/>
        <a:lstStyle/>
        <a:p>
          <a:endParaRPr lang="el-GR"/>
        </a:p>
      </dgm:t>
    </dgm:pt>
    <dgm:pt modelId="{E9783CE9-CD07-4227-B3F4-80BFC404A265}" type="sibTrans" cxnId="{77AC9F7B-1BD1-4E74-9B66-3B866FDB4A7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 custT="1"/>
      <dgm:spPr/>
      <dgm:t>
        <a:bodyPr/>
        <a:lstStyle/>
        <a:p>
          <a:r>
            <a:rPr lang="en-US" sz="1050" dirty="0"/>
            <a:t>Character</a:t>
          </a:r>
          <a:endParaRPr lang="el-GR" sz="900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7BCD97A4-3B92-477B-8428-9C03F71DC334}">
      <dgm:prSet phldrT="[Κείμενο]" custT="1"/>
      <dgm:spPr/>
      <dgm:t>
        <a:bodyPr/>
        <a:lstStyle/>
        <a:p>
          <a:r>
            <a:rPr lang="en-US" sz="1200" dirty="0"/>
            <a:t>‘Cat’</a:t>
          </a:r>
          <a:endParaRPr lang="el-GR" sz="1200" dirty="0"/>
        </a:p>
      </dgm:t>
    </dgm:pt>
    <dgm:pt modelId="{28749677-EE4B-4464-98E2-04516872269F}" type="parTrans" cxnId="{C332FC53-2D8A-4453-A00F-D6F0B7289CCC}">
      <dgm:prSet/>
      <dgm:spPr/>
      <dgm:t>
        <a:bodyPr/>
        <a:lstStyle/>
        <a:p>
          <a:endParaRPr lang="el-GR"/>
        </a:p>
      </dgm:t>
    </dgm:pt>
    <dgm:pt modelId="{4C6C7EC8-9601-463F-91E1-72DDB7BD8DDE}" type="sibTrans" cxnId="{C332FC53-2D8A-4453-A00F-D6F0B7289CCC}">
      <dgm:prSet/>
      <dgm:spPr/>
      <dgm:t>
        <a:bodyPr/>
        <a:lstStyle/>
        <a:p>
          <a:endParaRPr lang="el-GR"/>
        </a:p>
      </dgm:t>
    </dgm:pt>
    <dgm:pt modelId="{801C8D79-C264-4846-AC7D-4F6A8D743D07}">
      <dgm:prSet custT="1"/>
      <dgm:spPr/>
      <dgm:t>
        <a:bodyPr/>
        <a:lstStyle/>
        <a:p>
          <a:r>
            <a:rPr lang="en-US" sz="1200" dirty="0"/>
            <a:t>True, False</a:t>
          </a:r>
          <a:endParaRPr lang="el-GR" sz="1200" dirty="0"/>
        </a:p>
      </dgm:t>
    </dgm:pt>
    <dgm:pt modelId="{B853B4A8-A13F-43E2-9752-9CA61169257D}" type="parTrans" cxnId="{3EB16794-B038-45E5-8AEB-8054C21A3567}">
      <dgm:prSet/>
      <dgm:spPr/>
      <dgm:t>
        <a:bodyPr/>
        <a:lstStyle/>
        <a:p>
          <a:endParaRPr lang="el-GR"/>
        </a:p>
      </dgm:t>
    </dgm:pt>
    <dgm:pt modelId="{F0811008-86F7-4A40-A6A8-672D43DF2CC6}" type="sibTrans" cxnId="{3EB16794-B038-45E5-8AEB-8054C21A3567}">
      <dgm:prSet/>
      <dgm:spPr/>
      <dgm:t>
        <a:bodyPr/>
        <a:lstStyle/>
        <a:p>
          <a:endParaRPr lang="el-GR"/>
        </a:p>
      </dgm:t>
    </dgm:pt>
    <dgm:pt modelId="{0A77440F-C54C-403E-B0F0-EC03F7C34F82}">
      <dgm:prSet custT="1"/>
      <dgm:spPr/>
      <dgm:t>
        <a:bodyPr/>
        <a:lstStyle/>
        <a:p>
          <a:r>
            <a:rPr lang="en-US" sz="1200" dirty="0"/>
            <a:t>2+2i</a:t>
          </a:r>
          <a:endParaRPr lang="el-GR" sz="1200" dirty="0"/>
        </a:p>
      </dgm:t>
    </dgm:pt>
    <dgm:pt modelId="{C92AC024-8258-4E48-8BC1-3DABC6819473}" type="parTrans" cxnId="{95E05CFD-28BE-486B-970B-06826A501C2E}">
      <dgm:prSet/>
      <dgm:spPr/>
      <dgm:t>
        <a:bodyPr/>
        <a:lstStyle/>
        <a:p>
          <a:endParaRPr lang="el-GR"/>
        </a:p>
      </dgm:t>
    </dgm:pt>
    <dgm:pt modelId="{1CD3012E-2029-43ED-B14E-23AE795C10DE}" type="sibTrans" cxnId="{95E05CFD-28BE-486B-970B-06826A501C2E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Logical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Complex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6FC937EC-B595-4206-A80F-ED79E8159ADC}" type="pres">
      <dgm:prSet presAssocID="{F3446595-6F4C-4507-82C9-7BB50703204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701C103-8851-487D-BBE7-F188611B88AA}" type="pres">
      <dgm:prSet presAssocID="{F3446595-6F4C-4507-82C9-7BB50703204C}" presName="cycle" presStyleCnt="0"/>
      <dgm:spPr/>
    </dgm:pt>
    <dgm:pt modelId="{F6B46D86-B528-4C4C-AC62-2B1F2F1015FC}" type="pres">
      <dgm:prSet presAssocID="{F3446595-6F4C-4507-82C9-7BB50703204C}" presName="centerShape" presStyleCnt="0"/>
      <dgm:spPr/>
    </dgm:pt>
    <dgm:pt modelId="{F43801FE-B7DA-42DE-9FDD-4A7B59227B13}" type="pres">
      <dgm:prSet presAssocID="{F3446595-6F4C-4507-82C9-7BB50703204C}" presName="connSite" presStyleLbl="node1" presStyleIdx="0" presStyleCnt="6"/>
      <dgm:spPr/>
    </dgm:pt>
    <dgm:pt modelId="{153C5680-DDDF-438F-912E-4E72A23B15F9}" type="pres">
      <dgm:prSet presAssocID="{F3446595-6F4C-4507-82C9-7BB50703204C}" presName="visible" presStyleLbl="node1" presStyleIdx="0" presStyleCnt="6" custLinFactNeighborX="4737" custLinFactNeighborY="-16063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Μπάλες Harvey 100%"/>
        </a:ext>
      </dgm:extLst>
    </dgm:pt>
    <dgm:pt modelId="{BD927B25-27FA-450F-A0AC-21E2786EF088}" type="pres">
      <dgm:prSet presAssocID="{2BA9E0D5-8B25-4620-8574-3943786F8265}" presName="Name25" presStyleLbl="parChTrans1D1" presStyleIdx="0" presStyleCnt="5"/>
      <dgm:spPr/>
    </dgm:pt>
    <dgm:pt modelId="{F6B7D5C8-634A-4588-9CE2-23AF14A84232}" type="pres">
      <dgm:prSet presAssocID="{7BAA62E8-9AA4-4755-BBBA-252A536FD7A8}" presName="node" presStyleCnt="0"/>
      <dgm:spPr/>
    </dgm:pt>
    <dgm:pt modelId="{BAD28D59-E759-4CF1-AC0B-7991AA976734}" type="pres">
      <dgm:prSet presAssocID="{7BAA62E8-9AA4-4755-BBBA-252A536FD7A8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E768E845-0B19-41E4-B214-EA6294FE89BC}" type="pres">
      <dgm:prSet presAssocID="{7BAA62E8-9AA4-4755-BBBA-252A536FD7A8}" presName="childNode" presStyleLbl="revTx" presStyleIdx="0" presStyleCnt="5">
        <dgm:presLayoutVars>
          <dgm:bulletEnabled val="1"/>
        </dgm:presLayoutVars>
      </dgm:prSet>
      <dgm:spPr/>
    </dgm:pt>
    <dgm:pt modelId="{E13ADF6F-FBAE-4EA4-B33A-47E747A6F27B}" type="pres">
      <dgm:prSet presAssocID="{F0C582C0-AC65-40D7-A63C-0F43ECDD5635}" presName="Name25" presStyleLbl="parChTrans1D1" presStyleIdx="1" presStyleCnt="5"/>
      <dgm:spPr/>
    </dgm:pt>
    <dgm:pt modelId="{C44092E6-D60D-4408-95C0-6D73128F5376}" type="pres">
      <dgm:prSet presAssocID="{D3CACBA5-1A2C-4BB8-9B9E-B5754BB2574C}" presName="node" presStyleCnt="0"/>
      <dgm:spPr/>
    </dgm:pt>
    <dgm:pt modelId="{157441B7-9E63-407B-9D49-8D7C4A5A1389}" type="pres">
      <dgm:prSet presAssocID="{D3CACBA5-1A2C-4BB8-9B9E-B5754BB2574C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31541323-B7B1-438A-89F7-4571E38FDDD7}" type="pres">
      <dgm:prSet presAssocID="{D3CACBA5-1A2C-4BB8-9B9E-B5754BB2574C}" presName="childNode" presStyleLbl="revTx" presStyleIdx="1" presStyleCnt="5">
        <dgm:presLayoutVars>
          <dgm:bulletEnabled val="1"/>
        </dgm:presLayoutVars>
      </dgm:prSet>
      <dgm:spPr/>
    </dgm:pt>
    <dgm:pt modelId="{FBD3DDBA-770F-4FF1-A469-DBD5FDAC8CD7}" type="pres">
      <dgm:prSet presAssocID="{03DE0A2D-8B3E-4790-9DC2-AD016EE41F76}" presName="Name25" presStyleLbl="parChTrans1D1" presStyleIdx="2" presStyleCnt="5"/>
      <dgm:spPr/>
    </dgm:pt>
    <dgm:pt modelId="{715E76ED-B360-43B9-BE8C-2C4D5D6B646F}" type="pres">
      <dgm:prSet presAssocID="{83245846-44C1-4801-B948-EFFA7B0510E1}" presName="node" presStyleCnt="0"/>
      <dgm:spPr/>
    </dgm:pt>
    <dgm:pt modelId="{249111B2-3747-4D4A-B43E-A04E478D1082}" type="pres">
      <dgm:prSet presAssocID="{83245846-44C1-4801-B948-EFFA7B0510E1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B1F772A6-119F-4201-9CE2-637E2AA0D2BB}" type="pres">
      <dgm:prSet presAssocID="{83245846-44C1-4801-B948-EFFA7B0510E1}" presName="childNode" presStyleLbl="revTx" presStyleIdx="2" presStyleCnt="5">
        <dgm:presLayoutVars>
          <dgm:bulletEnabled val="1"/>
        </dgm:presLayoutVars>
      </dgm:prSet>
      <dgm:spPr/>
    </dgm:pt>
    <dgm:pt modelId="{178E1DDA-67DF-4A88-B61A-B5AE2F853603}" type="pres">
      <dgm:prSet presAssocID="{3650FBA6-A7FF-4812-8600-C3E20ACD3BB4}" presName="Name25" presStyleLbl="parChTrans1D1" presStyleIdx="3" presStyleCnt="5"/>
      <dgm:spPr/>
    </dgm:pt>
    <dgm:pt modelId="{7B41A0A4-7894-4F2B-94DF-90E79A25ADEB}" type="pres">
      <dgm:prSet presAssocID="{618AF433-1A33-4483-A210-6B5448A8FAD0}" presName="node" presStyleCnt="0"/>
      <dgm:spPr/>
    </dgm:pt>
    <dgm:pt modelId="{83660241-0EAA-498B-9236-A36C10E0CA69}" type="pres">
      <dgm:prSet presAssocID="{618AF433-1A33-4483-A210-6B5448A8FAD0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2B818490-FEAB-4703-8020-1F77B801F7B9}" type="pres">
      <dgm:prSet presAssocID="{618AF433-1A33-4483-A210-6B5448A8FAD0}" presName="childNode" presStyleLbl="revTx" presStyleIdx="3" presStyleCnt="5">
        <dgm:presLayoutVars>
          <dgm:bulletEnabled val="1"/>
        </dgm:presLayoutVars>
      </dgm:prSet>
      <dgm:spPr/>
    </dgm:pt>
    <dgm:pt modelId="{9E8823D0-E783-48CE-8C08-C20DB63A0D36}" type="pres">
      <dgm:prSet presAssocID="{6C245179-66A4-42A9-854D-E0C762797EAD}" presName="Name25" presStyleLbl="parChTrans1D1" presStyleIdx="4" presStyleCnt="5"/>
      <dgm:spPr/>
    </dgm:pt>
    <dgm:pt modelId="{904F5974-9910-4F40-A201-B96411AA7C6F}" type="pres">
      <dgm:prSet presAssocID="{42592CAD-0886-43F9-BC73-8300468F6D24}" presName="node" presStyleCnt="0"/>
      <dgm:spPr/>
    </dgm:pt>
    <dgm:pt modelId="{67927041-9DEE-4140-9747-59A15F725D6E}" type="pres">
      <dgm:prSet presAssocID="{42592CAD-0886-43F9-BC73-8300468F6D24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EEC71B27-5390-4B76-B5D9-8A2B0DAC08E7}" type="pres">
      <dgm:prSet presAssocID="{42592CAD-0886-43F9-BC73-8300468F6D24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37BE6A11-BDDA-493D-A0A1-D377B0087078}" srcId="{F3446595-6F4C-4507-82C9-7BB50703204C}" destId="{618AF433-1A33-4483-A210-6B5448A8FAD0}" srcOrd="3" destOrd="0" parTransId="{3650FBA6-A7FF-4812-8600-C3E20ACD3BB4}" sibTransId="{EFB2EDB4-508D-49B5-91F3-9940D472050F}"/>
    <dgm:cxn modelId="{66F35E12-73E8-46BE-AE78-50D7F9F2371E}" type="presOf" srcId="{3650FBA6-A7FF-4812-8600-C3E20ACD3BB4}" destId="{178E1DDA-67DF-4A88-B61A-B5AE2F853603}" srcOrd="0" destOrd="0" presId="urn:microsoft.com/office/officeart/2005/8/layout/radial2"/>
    <dgm:cxn modelId="{060D9925-927D-4FA4-AB0D-91A3BD555FA4}" srcId="{7BAA62E8-9AA4-4755-BBBA-252A536FD7A8}" destId="{D5BC6D56-861D-4517-9413-B049F0E5D5B5}" srcOrd="0" destOrd="0" parTransId="{028A18D4-C1B2-4338-9AAE-A34F51B3E36D}" sibTransId="{A29FCF9E-440B-42C7-BA83-2552E79276B7}"/>
    <dgm:cxn modelId="{D15FEE25-8C79-4B8A-BB60-5C32B08DB3BD}" type="presOf" srcId="{6C245179-66A4-42A9-854D-E0C762797EAD}" destId="{9E8823D0-E783-48CE-8C08-C20DB63A0D36}" srcOrd="0" destOrd="0" presId="urn:microsoft.com/office/officeart/2005/8/layout/radial2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83233C5E-03C7-4DD9-AF16-03B1225E47DA}" type="presOf" srcId="{F3446595-6F4C-4507-82C9-7BB50703204C}" destId="{6FC937EC-B595-4206-A80F-ED79E8159ADC}" srcOrd="0" destOrd="0" presId="urn:microsoft.com/office/officeart/2005/8/layout/radial2"/>
    <dgm:cxn modelId="{DC93A04E-8176-4E6D-B6D1-57FDF6069DF6}" type="presOf" srcId="{2EBE848D-CFAC-4324-82A1-DACE0D219956}" destId="{31541323-B7B1-438A-89F7-4571E38FDDD7}" srcOrd="0" destOrd="0" presId="urn:microsoft.com/office/officeart/2005/8/layout/radial2"/>
    <dgm:cxn modelId="{C332FC53-2D8A-4453-A00F-D6F0B7289CCC}" srcId="{83245846-44C1-4801-B948-EFFA7B0510E1}" destId="{7BCD97A4-3B92-477B-8428-9C03F71DC334}" srcOrd="0" destOrd="0" parTransId="{28749677-EE4B-4464-98E2-04516872269F}" sibTransId="{4C6C7EC8-9601-463F-91E1-72DDB7BD8DDE}"/>
    <dgm:cxn modelId="{519F5A59-3FA5-46E0-B0BF-DAA56089F270}" type="presOf" srcId="{7BCD97A4-3B92-477B-8428-9C03F71DC334}" destId="{B1F772A6-119F-4201-9CE2-637E2AA0D2BB}" srcOrd="0" destOrd="0" presId="urn:microsoft.com/office/officeart/2005/8/layout/radial2"/>
    <dgm:cxn modelId="{43BC067A-1F73-4F83-BCCE-B71B9DAF2C07}" type="presOf" srcId="{7BAA62E8-9AA4-4755-BBBA-252A536FD7A8}" destId="{BAD28D59-E759-4CF1-AC0B-7991AA976734}" srcOrd="0" destOrd="0" presId="urn:microsoft.com/office/officeart/2005/8/layout/radial2"/>
    <dgm:cxn modelId="{8D42307B-41AA-4116-A467-F8DB948A24D8}" srcId="{F3446595-6F4C-4507-82C9-7BB50703204C}" destId="{83245846-44C1-4801-B948-EFFA7B0510E1}" srcOrd="2" destOrd="0" parTransId="{03DE0A2D-8B3E-4790-9DC2-AD016EE41F76}" sibTransId="{C0442C49-B469-4F79-9A47-F978E152B763}"/>
    <dgm:cxn modelId="{77AC9F7B-1BD1-4E74-9B66-3B866FDB4A72}" srcId="{D3CACBA5-1A2C-4BB8-9B9E-B5754BB2574C}" destId="{2EBE848D-CFAC-4324-82A1-DACE0D219956}" srcOrd="0" destOrd="0" parTransId="{C53744BE-E406-4126-9A3F-15B8DBEA23E7}" sibTransId="{E9783CE9-CD07-4227-B3F4-80BFC404A265}"/>
    <dgm:cxn modelId="{CE31997F-7AA9-453F-91E1-F9E93ADCB4C2}" srcId="{F3446595-6F4C-4507-82C9-7BB50703204C}" destId="{D3CACBA5-1A2C-4BB8-9B9E-B5754BB2574C}" srcOrd="1" destOrd="0" parTransId="{F0C582C0-AC65-40D7-A63C-0F43ECDD5635}" sibTransId="{043A33BC-8B61-4530-97F4-B8B7FFE832E6}"/>
    <dgm:cxn modelId="{3EB16794-B038-45E5-8AEB-8054C21A3567}" srcId="{618AF433-1A33-4483-A210-6B5448A8FAD0}" destId="{801C8D79-C264-4846-AC7D-4F6A8D743D07}" srcOrd="0" destOrd="0" parTransId="{B853B4A8-A13F-43E2-9752-9CA61169257D}" sibTransId="{F0811008-86F7-4A40-A6A8-672D43DF2CC6}"/>
    <dgm:cxn modelId="{C8E14AA8-636C-4A68-921D-C06494E0340A}" type="presOf" srcId="{42592CAD-0886-43F9-BC73-8300468F6D24}" destId="{67927041-9DEE-4140-9747-59A15F725D6E}" srcOrd="0" destOrd="0" presId="urn:microsoft.com/office/officeart/2005/8/layout/radial2"/>
    <dgm:cxn modelId="{EA6073A8-2082-43E9-9B8C-67D38D31092A}" type="presOf" srcId="{801C8D79-C264-4846-AC7D-4F6A8D743D07}" destId="{2B818490-FEAB-4703-8020-1F77B801F7B9}" srcOrd="0" destOrd="0" presId="urn:microsoft.com/office/officeart/2005/8/layout/radial2"/>
    <dgm:cxn modelId="{F23D99B1-B7B8-46CD-8018-96AEE377FEB7}" type="presOf" srcId="{D5BC6D56-861D-4517-9413-B049F0E5D5B5}" destId="{E768E845-0B19-41E4-B214-EA6294FE89BC}" srcOrd="0" destOrd="0" presId="urn:microsoft.com/office/officeart/2005/8/layout/radial2"/>
    <dgm:cxn modelId="{3D9795BB-080C-415E-84C2-E1CACDB4C17B}" type="presOf" srcId="{83245846-44C1-4801-B948-EFFA7B0510E1}" destId="{249111B2-3747-4D4A-B43E-A04E478D1082}" srcOrd="0" destOrd="0" presId="urn:microsoft.com/office/officeart/2005/8/layout/radial2"/>
    <dgm:cxn modelId="{8643AAC0-BB66-4B8D-81AD-5CBAC1B12582}" type="presOf" srcId="{618AF433-1A33-4483-A210-6B5448A8FAD0}" destId="{83660241-0EAA-498B-9236-A36C10E0CA69}" srcOrd="0" destOrd="0" presId="urn:microsoft.com/office/officeart/2005/8/layout/radial2"/>
    <dgm:cxn modelId="{AC8F7FC8-6E98-489F-84BC-EC3D0493D121}" type="presOf" srcId="{03DE0A2D-8B3E-4790-9DC2-AD016EE41F76}" destId="{FBD3DDBA-770F-4FF1-A469-DBD5FDAC8CD7}" srcOrd="0" destOrd="0" presId="urn:microsoft.com/office/officeart/2005/8/layout/radial2"/>
    <dgm:cxn modelId="{CC0D6FC9-322E-4946-8832-30671BF03D65}" type="presOf" srcId="{D3CACBA5-1A2C-4BB8-9B9E-B5754BB2574C}" destId="{157441B7-9E63-407B-9D49-8D7C4A5A1389}" srcOrd="0" destOrd="0" presId="urn:microsoft.com/office/officeart/2005/8/layout/radial2"/>
    <dgm:cxn modelId="{D843A1CE-912E-483E-947C-3ED78C993F2C}" type="presOf" srcId="{F0C582C0-AC65-40D7-A63C-0F43ECDD5635}" destId="{E13ADF6F-FBAE-4EA4-B33A-47E747A6F27B}" srcOrd="0" destOrd="0" presId="urn:microsoft.com/office/officeart/2005/8/layout/radial2"/>
    <dgm:cxn modelId="{B9A5C1D8-6D02-47DE-903F-E9CE7BE82F8E}" type="presOf" srcId="{2BA9E0D5-8B25-4620-8574-3943786F8265}" destId="{BD927B25-27FA-450F-A0AC-21E2786EF088}" srcOrd="0" destOrd="0" presId="urn:microsoft.com/office/officeart/2005/8/layout/radial2"/>
    <dgm:cxn modelId="{D14054E2-4B98-4EFA-9B31-3EB535E2E6FF}" type="presOf" srcId="{0A77440F-C54C-403E-B0F0-EC03F7C34F82}" destId="{EEC71B27-5390-4B76-B5D9-8A2B0DAC08E7}" srcOrd="0" destOrd="0" presId="urn:microsoft.com/office/officeart/2005/8/layout/radial2"/>
    <dgm:cxn modelId="{DE1D77F9-793B-4086-8B41-40CA4DB31D40}" srcId="{F3446595-6F4C-4507-82C9-7BB50703204C}" destId="{42592CAD-0886-43F9-BC73-8300468F6D24}" srcOrd="4" destOrd="0" parTransId="{6C245179-66A4-42A9-854D-E0C762797EAD}" sibTransId="{CDEE5ECF-14FD-41D1-8770-78D8649D5487}"/>
    <dgm:cxn modelId="{95E05CFD-28BE-486B-970B-06826A501C2E}" srcId="{42592CAD-0886-43F9-BC73-8300468F6D24}" destId="{0A77440F-C54C-403E-B0F0-EC03F7C34F82}" srcOrd="0" destOrd="0" parTransId="{C92AC024-8258-4E48-8BC1-3DABC6819473}" sibTransId="{1CD3012E-2029-43ED-B14E-23AE795C10DE}"/>
    <dgm:cxn modelId="{D56C9CC9-B15B-43C6-BABE-66AB3385F765}" type="presParOf" srcId="{6FC937EC-B595-4206-A80F-ED79E8159ADC}" destId="{A701C103-8851-487D-BBE7-F188611B88AA}" srcOrd="0" destOrd="0" presId="urn:microsoft.com/office/officeart/2005/8/layout/radial2"/>
    <dgm:cxn modelId="{79A90DFC-CE22-42A5-93A7-A4A033CD5070}" type="presParOf" srcId="{A701C103-8851-487D-BBE7-F188611B88AA}" destId="{F6B46D86-B528-4C4C-AC62-2B1F2F1015FC}" srcOrd="0" destOrd="0" presId="urn:microsoft.com/office/officeart/2005/8/layout/radial2"/>
    <dgm:cxn modelId="{7F66D107-97CF-40D9-8EF1-F2625272B26C}" type="presParOf" srcId="{F6B46D86-B528-4C4C-AC62-2B1F2F1015FC}" destId="{F43801FE-B7DA-42DE-9FDD-4A7B59227B13}" srcOrd="0" destOrd="0" presId="urn:microsoft.com/office/officeart/2005/8/layout/radial2"/>
    <dgm:cxn modelId="{F55E5605-6630-4003-A3D1-8043901989A2}" type="presParOf" srcId="{F6B46D86-B528-4C4C-AC62-2B1F2F1015FC}" destId="{153C5680-DDDF-438F-912E-4E72A23B15F9}" srcOrd="1" destOrd="0" presId="urn:microsoft.com/office/officeart/2005/8/layout/radial2"/>
    <dgm:cxn modelId="{AF3C0BAE-7BD6-4A46-961A-2871DE5EEE04}" type="presParOf" srcId="{A701C103-8851-487D-BBE7-F188611B88AA}" destId="{BD927B25-27FA-450F-A0AC-21E2786EF088}" srcOrd="1" destOrd="0" presId="urn:microsoft.com/office/officeart/2005/8/layout/radial2"/>
    <dgm:cxn modelId="{1F79C87A-4C29-4F2E-8EF4-63726614494A}" type="presParOf" srcId="{A701C103-8851-487D-BBE7-F188611B88AA}" destId="{F6B7D5C8-634A-4588-9CE2-23AF14A84232}" srcOrd="2" destOrd="0" presId="urn:microsoft.com/office/officeart/2005/8/layout/radial2"/>
    <dgm:cxn modelId="{A3CB5298-C454-4D54-A0F5-1476760DD732}" type="presParOf" srcId="{F6B7D5C8-634A-4588-9CE2-23AF14A84232}" destId="{BAD28D59-E759-4CF1-AC0B-7991AA976734}" srcOrd="0" destOrd="0" presId="urn:microsoft.com/office/officeart/2005/8/layout/radial2"/>
    <dgm:cxn modelId="{E07046FE-E095-475A-BB01-3DCFE99D4769}" type="presParOf" srcId="{F6B7D5C8-634A-4588-9CE2-23AF14A84232}" destId="{E768E845-0B19-41E4-B214-EA6294FE89BC}" srcOrd="1" destOrd="0" presId="urn:microsoft.com/office/officeart/2005/8/layout/radial2"/>
    <dgm:cxn modelId="{4CCBDA27-56AD-4602-8A3E-A9994F48F432}" type="presParOf" srcId="{A701C103-8851-487D-BBE7-F188611B88AA}" destId="{E13ADF6F-FBAE-4EA4-B33A-47E747A6F27B}" srcOrd="3" destOrd="0" presId="urn:microsoft.com/office/officeart/2005/8/layout/radial2"/>
    <dgm:cxn modelId="{7564F366-1CF2-4ACB-87F7-9E0EAC7F4BF1}" type="presParOf" srcId="{A701C103-8851-487D-BBE7-F188611B88AA}" destId="{C44092E6-D60D-4408-95C0-6D73128F5376}" srcOrd="4" destOrd="0" presId="urn:microsoft.com/office/officeart/2005/8/layout/radial2"/>
    <dgm:cxn modelId="{1EB3E11A-BF7F-423D-B03F-C2EC6F5391E2}" type="presParOf" srcId="{C44092E6-D60D-4408-95C0-6D73128F5376}" destId="{157441B7-9E63-407B-9D49-8D7C4A5A1389}" srcOrd="0" destOrd="0" presId="urn:microsoft.com/office/officeart/2005/8/layout/radial2"/>
    <dgm:cxn modelId="{8A09705A-E414-4F83-B139-8029D157A711}" type="presParOf" srcId="{C44092E6-D60D-4408-95C0-6D73128F5376}" destId="{31541323-B7B1-438A-89F7-4571E38FDDD7}" srcOrd="1" destOrd="0" presId="urn:microsoft.com/office/officeart/2005/8/layout/radial2"/>
    <dgm:cxn modelId="{7E5F36C4-42A1-4D39-88BA-0806B7E073E0}" type="presParOf" srcId="{A701C103-8851-487D-BBE7-F188611B88AA}" destId="{FBD3DDBA-770F-4FF1-A469-DBD5FDAC8CD7}" srcOrd="5" destOrd="0" presId="urn:microsoft.com/office/officeart/2005/8/layout/radial2"/>
    <dgm:cxn modelId="{F6751F97-812B-4EC8-916E-5AD4B13E940F}" type="presParOf" srcId="{A701C103-8851-487D-BBE7-F188611B88AA}" destId="{715E76ED-B360-43B9-BE8C-2C4D5D6B646F}" srcOrd="6" destOrd="0" presId="urn:microsoft.com/office/officeart/2005/8/layout/radial2"/>
    <dgm:cxn modelId="{55AE2054-E9CD-4344-A598-3EB46C6089E8}" type="presParOf" srcId="{715E76ED-B360-43B9-BE8C-2C4D5D6B646F}" destId="{249111B2-3747-4D4A-B43E-A04E478D1082}" srcOrd="0" destOrd="0" presId="urn:microsoft.com/office/officeart/2005/8/layout/radial2"/>
    <dgm:cxn modelId="{952BDEBB-8FF4-4138-962E-5575F3587611}" type="presParOf" srcId="{715E76ED-B360-43B9-BE8C-2C4D5D6B646F}" destId="{B1F772A6-119F-4201-9CE2-637E2AA0D2BB}" srcOrd="1" destOrd="0" presId="urn:microsoft.com/office/officeart/2005/8/layout/radial2"/>
    <dgm:cxn modelId="{91668F73-54A3-4B3F-8577-FDD079477D4C}" type="presParOf" srcId="{A701C103-8851-487D-BBE7-F188611B88AA}" destId="{178E1DDA-67DF-4A88-B61A-B5AE2F853603}" srcOrd="7" destOrd="0" presId="urn:microsoft.com/office/officeart/2005/8/layout/radial2"/>
    <dgm:cxn modelId="{7A71A8F7-9BAF-4AA4-A0F8-15DB30151601}" type="presParOf" srcId="{A701C103-8851-487D-BBE7-F188611B88AA}" destId="{7B41A0A4-7894-4F2B-94DF-90E79A25ADEB}" srcOrd="8" destOrd="0" presId="urn:microsoft.com/office/officeart/2005/8/layout/radial2"/>
    <dgm:cxn modelId="{9383A8BB-D487-44C3-9F09-1F309E42682B}" type="presParOf" srcId="{7B41A0A4-7894-4F2B-94DF-90E79A25ADEB}" destId="{83660241-0EAA-498B-9236-A36C10E0CA69}" srcOrd="0" destOrd="0" presId="urn:microsoft.com/office/officeart/2005/8/layout/radial2"/>
    <dgm:cxn modelId="{FFCA9E39-430F-4512-ADCA-7A5D0BF62509}" type="presParOf" srcId="{7B41A0A4-7894-4F2B-94DF-90E79A25ADEB}" destId="{2B818490-FEAB-4703-8020-1F77B801F7B9}" srcOrd="1" destOrd="0" presId="urn:microsoft.com/office/officeart/2005/8/layout/radial2"/>
    <dgm:cxn modelId="{5637FDC8-7FF1-416A-9464-5D359145B918}" type="presParOf" srcId="{A701C103-8851-487D-BBE7-F188611B88AA}" destId="{9E8823D0-E783-48CE-8C08-C20DB63A0D36}" srcOrd="9" destOrd="0" presId="urn:microsoft.com/office/officeart/2005/8/layout/radial2"/>
    <dgm:cxn modelId="{89D4A48C-939C-4030-8728-0E351EE447D2}" type="presParOf" srcId="{A701C103-8851-487D-BBE7-F188611B88AA}" destId="{904F5974-9910-4F40-A201-B96411AA7C6F}" srcOrd="10" destOrd="0" presId="urn:microsoft.com/office/officeart/2005/8/layout/radial2"/>
    <dgm:cxn modelId="{E1B561E0-B81D-4A4F-A7A3-E5CEC9CE7BD3}" type="presParOf" srcId="{904F5974-9910-4F40-A201-B96411AA7C6F}" destId="{67927041-9DEE-4140-9747-59A15F725D6E}" srcOrd="0" destOrd="0" presId="urn:microsoft.com/office/officeart/2005/8/layout/radial2"/>
    <dgm:cxn modelId="{31F2D9E8-C4C1-449D-969C-83F7D65B62C6}" type="presParOf" srcId="{904F5974-9910-4F40-A201-B96411AA7C6F}" destId="{EEC71B27-5390-4B76-B5D9-8A2B0DAC08E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/>
      <dgm:spPr/>
      <dgm:t>
        <a:bodyPr/>
        <a:lstStyle/>
        <a:p>
          <a:r>
            <a:rPr lang="en-US" dirty="0"/>
            <a:t>Vectors</a:t>
          </a:r>
          <a:endParaRPr lang="el-GR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Lists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/>
      <dgm:spPr/>
      <dgm:t>
        <a:bodyPr/>
        <a:lstStyle/>
        <a:p>
          <a:r>
            <a:rPr lang="en-US" dirty="0"/>
            <a:t>Matrices</a:t>
          </a:r>
          <a:endParaRPr lang="el-GR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Data frames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Data tables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95AA2669-8001-4E20-80E8-5A35C673278E}">
      <dgm:prSet/>
      <dgm:spPr/>
      <dgm:t>
        <a:bodyPr/>
        <a:lstStyle/>
        <a:p>
          <a:r>
            <a:rPr lang="en-US" dirty="0"/>
            <a:t>Tibbles</a:t>
          </a:r>
          <a:endParaRPr lang="el-GR" dirty="0"/>
        </a:p>
      </dgm:t>
    </dgm:pt>
    <dgm:pt modelId="{99104344-A392-4DA2-9BFB-DB3589859802}" type="parTrans" cxnId="{A8ED5640-10FB-4892-AEFB-224C7E8396BC}">
      <dgm:prSet/>
      <dgm:spPr/>
      <dgm:t>
        <a:bodyPr/>
        <a:lstStyle/>
        <a:p>
          <a:endParaRPr lang="el-GR"/>
        </a:p>
      </dgm:t>
    </dgm:pt>
    <dgm:pt modelId="{B20CDF7F-418C-4835-866E-EE7DF610ECC2}" type="sibTrans" cxnId="{A8ED5640-10FB-4892-AEFB-224C7E8396BC}">
      <dgm:prSet/>
      <dgm:spPr/>
      <dgm:t>
        <a:bodyPr/>
        <a:lstStyle/>
        <a:p>
          <a:endParaRPr lang="el-GR"/>
        </a:p>
      </dgm:t>
    </dgm:pt>
    <dgm:pt modelId="{E62B500C-9705-4373-A9C1-537F136500D8}">
      <dgm:prSet/>
      <dgm:spPr/>
      <dgm:t>
        <a:bodyPr/>
        <a:lstStyle/>
        <a:p>
          <a:r>
            <a:rPr lang="en-US" dirty="0"/>
            <a:t>Factors</a:t>
          </a:r>
          <a:endParaRPr lang="el-GR" dirty="0"/>
        </a:p>
      </dgm:t>
    </dgm:pt>
    <dgm:pt modelId="{4988BE3E-4554-46FC-A3B1-6F496A5F3CF1}" type="parTrans" cxnId="{5D9FCF06-0EAE-4FA5-B140-371746E7DA67}">
      <dgm:prSet/>
      <dgm:spPr/>
      <dgm:t>
        <a:bodyPr/>
        <a:lstStyle/>
        <a:p>
          <a:endParaRPr lang="el-GR"/>
        </a:p>
      </dgm:t>
    </dgm:pt>
    <dgm:pt modelId="{BCE001DB-31FC-4BCC-851D-5A5471588304}" type="sibTrans" cxnId="{5D9FCF06-0EAE-4FA5-B140-371746E7DA67}">
      <dgm:prSet/>
      <dgm:spPr/>
      <dgm:t>
        <a:bodyPr/>
        <a:lstStyle/>
        <a:p>
          <a:endParaRPr lang="el-GR"/>
        </a:p>
      </dgm:t>
    </dgm:pt>
    <dgm:pt modelId="{497AD40E-9A19-4C29-80F1-D33B08A694A0}">
      <dgm:prSet phldrT="[Κείμενο]"/>
      <dgm:spPr/>
      <dgm:t>
        <a:bodyPr/>
        <a:lstStyle/>
        <a:p>
          <a:r>
            <a:rPr lang="en-US" dirty="0"/>
            <a:t>Arrays</a:t>
          </a:r>
          <a:endParaRPr lang="el-GR" dirty="0"/>
        </a:p>
      </dgm:t>
    </dgm:pt>
    <dgm:pt modelId="{E04C6E4A-7E1B-4EDF-9AD0-CF4DF06438B6}" type="parTrans" cxnId="{39D2B042-739A-4BE6-A99B-817F9370AF0B}">
      <dgm:prSet/>
      <dgm:spPr/>
      <dgm:t>
        <a:bodyPr/>
        <a:lstStyle/>
        <a:p>
          <a:endParaRPr lang="el-GR"/>
        </a:p>
      </dgm:t>
    </dgm:pt>
    <dgm:pt modelId="{92B13895-BAEE-4895-AD17-7412F7EB0267}" type="sibTrans" cxnId="{39D2B042-739A-4BE6-A99B-817F9370AF0B}">
      <dgm:prSet/>
      <dgm:spPr/>
      <dgm:t>
        <a:bodyPr/>
        <a:lstStyle/>
        <a:p>
          <a:endParaRPr lang="el-GR"/>
        </a:p>
      </dgm:t>
    </dgm:pt>
    <dgm:pt modelId="{6FC937EC-B595-4206-A80F-ED79E8159ADC}" type="pres">
      <dgm:prSet presAssocID="{F3446595-6F4C-4507-82C9-7BB50703204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701C103-8851-487D-BBE7-F188611B88AA}" type="pres">
      <dgm:prSet presAssocID="{F3446595-6F4C-4507-82C9-7BB50703204C}" presName="cycle" presStyleCnt="0"/>
      <dgm:spPr/>
    </dgm:pt>
    <dgm:pt modelId="{F6B46D86-B528-4C4C-AC62-2B1F2F1015FC}" type="pres">
      <dgm:prSet presAssocID="{F3446595-6F4C-4507-82C9-7BB50703204C}" presName="centerShape" presStyleCnt="0"/>
      <dgm:spPr/>
    </dgm:pt>
    <dgm:pt modelId="{F43801FE-B7DA-42DE-9FDD-4A7B59227B13}" type="pres">
      <dgm:prSet presAssocID="{F3446595-6F4C-4507-82C9-7BB50703204C}" presName="connSite" presStyleLbl="node1" presStyleIdx="0" presStyleCnt="9"/>
      <dgm:spPr/>
    </dgm:pt>
    <dgm:pt modelId="{153C5680-DDDF-438F-912E-4E72A23B15F9}" type="pres">
      <dgm:prSet presAssocID="{F3446595-6F4C-4507-82C9-7BB50703204C}" presName="visible" presStyleLbl="node1" presStyleIdx="0" presStyleCnt="9" custLinFactNeighborX="-374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Μπάλες Harvey 100%"/>
        </a:ext>
      </dgm:extLst>
    </dgm:pt>
    <dgm:pt modelId="{BD927B25-27FA-450F-A0AC-21E2786EF088}" type="pres">
      <dgm:prSet presAssocID="{2BA9E0D5-8B25-4620-8574-3943786F8265}" presName="Name25" presStyleLbl="parChTrans1D1" presStyleIdx="0" presStyleCnt="8"/>
      <dgm:spPr/>
    </dgm:pt>
    <dgm:pt modelId="{F6B7D5C8-634A-4588-9CE2-23AF14A84232}" type="pres">
      <dgm:prSet presAssocID="{7BAA62E8-9AA4-4755-BBBA-252A536FD7A8}" presName="node" presStyleCnt="0"/>
      <dgm:spPr/>
    </dgm:pt>
    <dgm:pt modelId="{BAD28D59-E759-4CF1-AC0B-7991AA976734}" type="pres">
      <dgm:prSet presAssocID="{7BAA62E8-9AA4-4755-BBBA-252A536FD7A8}" presName="parentNode" presStyleLbl="node1" presStyleIdx="1" presStyleCnt="9">
        <dgm:presLayoutVars>
          <dgm:chMax val="1"/>
          <dgm:bulletEnabled val="1"/>
        </dgm:presLayoutVars>
      </dgm:prSet>
      <dgm:spPr/>
    </dgm:pt>
    <dgm:pt modelId="{E768E845-0B19-41E4-B214-EA6294FE89BC}" type="pres">
      <dgm:prSet presAssocID="{7BAA62E8-9AA4-4755-BBBA-252A536FD7A8}" presName="childNode" presStyleLbl="revTx" presStyleIdx="0" presStyleCnt="0">
        <dgm:presLayoutVars>
          <dgm:bulletEnabled val="1"/>
        </dgm:presLayoutVars>
      </dgm:prSet>
      <dgm:spPr/>
    </dgm:pt>
    <dgm:pt modelId="{E13ADF6F-FBAE-4EA4-B33A-47E747A6F27B}" type="pres">
      <dgm:prSet presAssocID="{F0C582C0-AC65-40D7-A63C-0F43ECDD5635}" presName="Name25" presStyleLbl="parChTrans1D1" presStyleIdx="1" presStyleCnt="8"/>
      <dgm:spPr/>
    </dgm:pt>
    <dgm:pt modelId="{C44092E6-D60D-4408-95C0-6D73128F5376}" type="pres">
      <dgm:prSet presAssocID="{D3CACBA5-1A2C-4BB8-9B9E-B5754BB2574C}" presName="node" presStyleCnt="0"/>
      <dgm:spPr/>
    </dgm:pt>
    <dgm:pt modelId="{157441B7-9E63-407B-9D49-8D7C4A5A1389}" type="pres">
      <dgm:prSet presAssocID="{D3CACBA5-1A2C-4BB8-9B9E-B5754BB2574C}" presName="parentNode" presStyleLbl="node1" presStyleIdx="2" presStyleCnt="9">
        <dgm:presLayoutVars>
          <dgm:chMax val="1"/>
          <dgm:bulletEnabled val="1"/>
        </dgm:presLayoutVars>
      </dgm:prSet>
      <dgm:spPr/>
    </dgm:pt>
    <dgm:pt modelId="{31541323-B7B1-438A-89F7-4571E38FDDD7}" type="pres">
      <dgm:prSet presAssocID="{D3CACBA5-1A2C-4BB8-9B9E-B5754BB2574C}" presName="childNode" presStyleLbl="revTx" presStyleIdx="0" presStyleCnt="0">
        <dgm:presLayoutVars>
          <dgm:bulletEnabled val="1"/>
        </dgm:presLayoutVars>
      </dgm:prSet>
      <dgm:spPr/>
    </dgm:pt>
    <dgm:pt modelId="{FBD3DDBA-770F-4FF1-A469-DBD5FDAC8CD7}" type="pres">
      <dgm:prSet presAssocID="{03DE0A2D-8B3E-4790-9DC2-AD016EE41F76}" presName="Name25" presStyleLbl="parChTrans1D1" presStyleIdx="2" presStyleCnt="8"/>
      <dgm:spPr/>
    </dgm:pt>
    <dgm:pt modelId="{715E76ED-B360-43B9-BE8C-2C4D5D6B646F}" type="pres">
      <dgm:prSet presAssocID="{83245846-44C1-4801-B948-EFFA7B0510E1}" presName="node" presStyleCnt="0"/>
      <dgm:spPr/>
    </dgm:pt>
    <dgm:pt modelId="{249111B2-3747-4D4A-B43E-A04E478D1082}" type="pres">
      <dgm:prSet presAssocID="{83245846-44C1-4801-B948-EFFA7B0510E1}" presName="parentNode" presStyleLbl="node1" presStyleIdx="3" presStyleCnt="9">
        <dgm:presLayoutVars>
          <dgm:chMax val="1"/>
          <dgm:bulletEnabled val="1"/>
        </dgm:presLayoutVars>
      </dgm:prSet>
      <dgm:spPr/>
    </dgm:pt>
    <dgm:pt modelId="{B1F772A6-119F-4201-9CE2-637E2AA0D2BB}" type="pres">
      <dgm:prSet presAssocID="{83245846-44C1-4801-B948-EFFA7B0510E1}" presName="childNode" presStyleLbl="revTx" presStyleIdx="0" presStyleCnt="0">
        <dgm:presLayoutVars>
          <dgm:bulletEnabled val="1"/>
        </dgm:presLayoutVars>
      </dgm:prSet>
      <dgm:spPr/>
    </dgm:pt>
    <dgm:pt modelId="{E7033A99-8626-47D2-95EA-B1E021C2A0A5}" type="pres">
      <dgm:prSet presAssocID="{E04C6E4A-7E1B-4EDF-9AD0-CF4DF06438B6}" presName="Name25" presStyleLbl="parChTrans1D1" presStyleIdx="3" presStyleCnt="8"/>
      <dgm:spPr/>
    </dgm:pt>
    <dgm:pt modelId="{01049EB5-1CD9-460B-84DF-4B78AC0B8429}" type="pres">
      <dgm:prSet presAssocID="{497AD40E-9A19-4C29-80F1-D33B08A694A0}" presName="node" presStyleCnt="0"/>
      <dgm:spPr/>
    </dgm:pt>
    <dgm:pt modelId="{775893CC-6F38-47C8-B499-45B3CEA8EF3E}" type="pres">
      <dgm:prSet presAssocID="{497AD40E-9A19-4C29-80F1-D33B08A694A0}" presName="parentNode" presStyleLbl="node1" presStyleIdx="4" presStyleCnt="9">
        <dgm:presLayoutVars>
          <dgm:chMax val="1"/>
          <dgm:bulletEnabled val="1"/>
        </dgm:presLayoutVars>
      </dgm:prSet>
      <dgm:spPr/>
    </dgm:pt>
    <dgm:pt modelId="{9A8C2F5D-510A-4CD9-8061-5A81F996CF71}" type="pres">
      <dgm:prSet presAssocID="{497AD40E-9A19-4C29-80F1-D33B08A694A0}" presName="childNode" presStyleLbl="revTx" presStyleIdx="0" presStyleCnt="0">
        <dgm:presLayoutVars>
          <dgm:bulletEnabled val="1"/>
        </dgm:presLayoutVars>
      </dgm:prSet>
      <dgm:spPr/>
    </dgm:pt>
    <dgm:pt modelId="{178E1DDA-67DF-4A88-B61A-B5AE2F853603}" type="pres">
      <dgm:prSet presAssocID="{3650FBA6-A7FF-4812-8600-C3E20ACD3BB4}" presName="Name25" presStyleLbl="parChTrans1D1" presStyleIdx="4" presStyleCnt="8"/>
      <dgm:spPr/>
    </dgm:pt>
    <dgm:pt modelId="{7B41A0A4-7894-4F2B-94DF-90E79A25ADEB}" type="pres">
      <dgm:prSet presAssocID="{618AF433-1A33-4483-A210-6B5448A8FAD0}" presName="node" presStyleCnt="0"/>
      <dgm:spPr/>
    </dgm:pt>
    <dgm:pt modelId="{83660241-0EAA-498B-9236-A36C10E0CA69}" type="pres">
      <dgm:prSet presAssocID="{618AF433-1A33-4483-A210-6B5448A8FAD0}" presName="parentNode" presStyleLbl="node1" presStyleIdx="5" presStyleCnt="9">
        <dgm:presLayoutVars>
          <dgm:chMax val="1"/>
          <dgm:bulletEnabled val="1"/>
        </dgm:presLayoutVars>
      </dgm:prSet>
      <dgm:spPr/>
    </dgm:pt>
    <dgm:pt modelId="{2B818490-FEAB-4703-8020-1F77B801F7B9}" type="pres">
      <dgm:prSet presAssocID="{618AF433-1A33-4483-A210-6B5448A8FAD0}" presName="childNode" presStyleLbl="revTx" presStyleIdx="0" presStyleCnt="0">
        <dgm:presLayoutVars>
          <dgm:bulletEnabled val="1"/>
        </dgm:presLayoutVars>
      </dgm:prSet>
      <dgm:spPr/>
    </dgm:pt>
    <dgm:pt modelId="{9E8823D0-E783-48CE-8C08-C20DB63A0D36}" type="pres">
      <dgm:prSet presAssocID="{6C245179-66A4-42A9-854D-E0C762797EAD}" presName="Name25" presStyleLbl="parChTrans1D1" presStyleIdx="5" presStyleCnt="8"/>
      <dgm:spPr/>
    </dgm:pt>
    <dgm:pt modelId="{904F5974-9910-4F40-A201-B96411AA7C6F}" type="pres">
      <dgm:prSet presAssocID="{42592CAD-0886-43F9-BC73-8300468F6D24}" presName="node" presStyleCnt="0"/>
      <dgm:spPr/>
    </dgm:pt>
    <dgm:pt modelId="{67927041-9DEE-4140-9747-59A15F725D6E}" type="pres">
      <dgm:prSet presAssocID="{42592CAD-0886-43F9-BC73-8300468F6D24}" presName="parentNode" presStyleLbl="node1" presStyleIdx="6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EEC71B27-5390-4B76-B5D9-8A2B0DAC08E7}" type="pres">
      <dgm:prSet presAssocID="{42592CAD-0886-43F9-BC73-8300468F6D24}" presName="childNode" presStyleLbl="revTx" presStyleIdx="0" presStyleCnt="0">
        <dgm:presLayoutVars>
          <dgm:bulletEnabled val="1"/>
        </dgm:presLayoutVars>
      </dgm:prSet>
      <dgm:spPr/>
    </dgm:pt>
    <dgm:pt modelId="{3AAF7310-81DA-453B-9B01-4CCE95D9B568}" type="pres">
      <dgm:prSet presAssocID="{99104344-A392-4DA2-9BFB-DB3589859802}" presName="Name25" presStyleLbl="parChTrans1D1" presStyleIdx="6" presStyleCnt="8"/>
      <dgm:spPr/>
    </dgm:pt>
    <dgm:pt modelId="{BC20D5B5-DFF7-45AE-BCB1-56A9287E0DB0}" type="pres">
      <dgm:prSet presAssocID="{95AA2669-8001-4E20-80E8-5A35C673278E}" presName="node" presStyleCnt="0"/>
      <dgm:spPr/>
    </dgm:pt>
    <dgm:pt modelId="{1D84BBA7-47C2-41AC-A3BE-2F4224FF8CA8}" type="pres">
      <dgm:prSet presAssocID="{95AA2669-8001-4E20-80E8-5A35C673278E}" presName="parentNode" presStyleLbl="node1" presStyleIdx="7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9304097E-E096-4F1C-9D8B-01F4CE5BD5B9}" type="pres">
      <dgm:prSet presAssocID="{95AA2669-8001-4E20-80E8-5A35C673278E}" presName="childNode" presStyleLbl="revTx" presStyleIdx="0" presStyleCnt="0">
        <dgm:presLayoutVars>
          <dgm:bulletEnabled val="1"/>
        </dgm:presLayoutVars>
      </dgm:prSet>
      <dgm:spPr/>
    </dgm:pt>
    <dgm:pt modelId="{07B991DB-7D81-4298-B763-C6F3406B5D48}" type="pres">
      <dgm:prSet presAssocID="{4988BE3E-4554-46FC-A3B1-6F496A5F3CF1}" presName="Name25" presStyleLbl="parChTrans1D1" presStyleIdx="7" presStyleCnt="8"/>
      <dgm:spPr/>
    </dgm:pt>
    <dgm:pt modelId="{5F07E58F-B514-4CA3-8DC6-F88DC61C8FD3}" type="pres">
      <dgm:prSet presAssocID="{E62B500C-9705-4373-A9C1-537F136500D8}" presName="node" presStyleCnt="0"/>
      <dgm:spPr/>
    </dgm:pt>
    <dgm:pt modelId="{E41ECECE-8419-441F-8C88-8D750BE01590}" type="pres">
      <dgm:prSet presAssocID="{E62B500C-9705-4373-A9C1-537F136500D8}" presName="parentNode" presStyleLbl="node1" presStyleIdx="8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5F24B16E-1D2D-41F6-945C-996B84F79DC3}" type="pres">
      <dgm:prSet presAssocID="{E62B500C-9705-4373-A9C1-537F136500D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69A4B04-EF2A-41EA-8BDB-9941B56FE504}" type="presOf" srcId="{E62B500C-9705-4373-A9C1-537F136500D8}" destId="{E41ECECE-8419-441F-8C88-8D750BE01590}" srcOrd="0" destOrd="0" presId="urn:microsoft.com/office/officeart/2005/8/layout/radial2"/>
    <dgm:cxn modelId="{5D9FCF06-0EAE-4FA5-B140-371746E7DA67}" srcId="{F3446595-6F4C-4507-82C9-7BB50703204C}" destId="{E62B500C-9705-4373-A9C1-537F136500D8}" srcOrd="7" destOrd="0" parTransId="{4988BE3E-4554-46FC-A3B1-6F496A5F3CF1}" sibTransId="{BCE001DB-31FC-4BCC-851D-5A5471588304}"/>
    <dgm:cxn modelId="{37BE6A11-BDDA-493D-A0A1-D377B0087078}" srcId="{F3446595-6F4C-4507-82C9-7BB50703204C}" destId="{618AF433-1A33-4483-A210-6B5448A8FAD0}" srcOrd="4" destOrd="0" parTransId="{3650FBA6-A7FF-4812-8600-C3E20ACD3BB4}" sibTransId="{EFB2EDB4-508D-49B5-91F3-9940D472050F}"/>
    <dgm:cxn modelId="{7C721B12-6CBE-481F-ABA7-EB865478C8D0}" type="presOf" srcId="{4988BE3E-4554-46FC-A3B1-6F496A5F3CF1}" destId="{07B991DB-7D81-4298-B763-C6F3406B5D48}" srcOrd="0" destOrd="0" presId="urn:microsoft.com/office/officeart/2005/8/layout/radial2"/>
    <dgm:cxn modelId="{66F35E12-73E8-46BE-AE78-50D7F9F2371E}" type="presOf" srcId="{3650FBA6-A7FF-4812-8600-C3E20ACD3BB4}" destId="{178E1DDA-67DF-4A88-B61A-B5AE2F853603}" srcOrd="0" destOrd="0" presId="urn:microsoft.com/office/officeart/2005/8/layout/radial2"/>
    <dgm:cxn modelId="{D15FEE25-8C79-4B8A-BB60-5C32B08DB3BD}" type="presOf" srcId="{6C245179-66A4-42A9-854D-E0C762797EAD}" destId="{9E8823D0-E783-48CE-8C08-C20DB63A0D36}" srcOrd="0" destOrd="0" presId="urn:microsoft.com/office/officeart/2005/8/layout/radial2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A8ED5640-10FB-4892-AEFB-224C7E8396BC}" srcId="{F3446595-6F4C-4507-82C9-7BB50703204C}" destId="{95AA2669-8001-4E20-80E8-5A35C673278E}" srcOrd="6" destOrd="0" parTransId="{99104344-A392-4DA2-9BFB-DB3589859802}" sibTransId="{B20CDF7F-418C-4835-866E-EE7DF610ECC2}"/>
    <dgm:cxn modelId="{83233C5E-03C7-4DD9-AF16-03B1225E47DA}" type="presOf" srcId="{F3446595-6F4C-4507-82C9-7BB50703204C}" destId="{6FC937EC-B595-4206-A80F-ED79E8159ADC}" srcOrd="0" destOrd="0" presId="urn:microsoft.com/office/officeart/2005/8/layout/radial2"/>
    <dgm:cxn modelId="{39D2B042-739A-4BE6-A99B-817F9370AF0B}" srcId="{F3446595-6F4C-4507-82C9-7BB50703204C}" destId="{497AD40E-9A19-4C29-80F1-D33B08A694A0}" srcOrd="3" destOrd="0" parTransId="{E04C6E4A-7E1B-4EDF-9AD0-CF4DF06438B6}" sibTransId="{92B13895-BAEE-4895-AD17-7412F7EB0267}"/>
    <dgm:cxn modelId="{D9437F4C-A3E2-4AA0-988C-8EA9783471A2}" type="presOf" srcId="{95AA2669-8001-4E20-80E8-5A35C673278E}" destId="{1D84BBA7-47C2-41AC-A3BE-2F4224FF8CA8}" srcOrd="0" destOrd="0" presId="urn:microsoft.com/office/officeart/2005/8/layout/radial2"/>
    <dgm:cxn modelId="{0201EC6D-A501-4C12-BD02-70D52197708D}" type="presOf" srcId="{E04C6E4A-7E1B-4EDF-9AD0-CF4DF06438B6}" destId="{E7033A99-8626-47D2-95EA-B1E021C2A0A5}" srcOrd="0" destOrd="0" presId="urn:microsoft.com/office/officeart/2005/8/layout/radial2"/>
    <dgm:cxn modelId="{43BC067A-1F73-4F83-BCCE-B71B9DAF2C07}" type="presOf" srcId="{7BAA62E8-9AA4-4755-BBBA-252A536FD7A8}" destId="{BAD28D59-E759-4CF1-AC0B-7991AA976734}" srcOrd="0" destOrd="0" presId="urn:microsoft.com/office/officeart/2005/8/layout/radial2"/>
    <dgm:cxn modelId="{8D42307B-41AA-4116-A467-F8DB948A24D8}" srcId="{F3446595-6F4C-4507-82C9-7BB50703204C}" destId="{83245846-44C1-4801-B948-EFFA7B0510E1}" srcOrd="2" destOrd="0" parTransId="{03DE0A2D-8B3E-4790-9DC2-AD016EE41F76}" sibTransId="{C0442C49-B469-4F79-9A47-F978E152B763}"/>
    <dgm:cxn modelId="{CE31997F-7AA9-453F-91E1-F9E93ADCB4C2}" srcId="{F3446595-6F4C-4507-82C9-7BB50703204C}" destId="{D3CACBA5-1A2C-4BB8-9B9E-B5754BB2574C}" srcOrd="1" destOrd="0" parTransId="{F0C582C0-AC65-40D7-A63C-0F43ECDD5635}" sibTransId="{043A33BC-8B61-4530-97F4-B8B7FFE832E6}"/>
    <dgm:cxn modelId="{1ED32595-F490-467B-95D4-356651D1C76D}" type="presOf" srcId="{497AD40E-9A19-4C29-80F1-D33B08A694A0}" destId="{775893CC-6F38-47C8-B499-45B3CEA8EF3E}" srcOrd="0" destOrd="0" presId="urn:microsoft.com/office/officeart/2005/8/layout/radial2"/>
    <dgm:cxn modelId="{999E1D98-F099-4204-A8F2-44749AEB44F0}" type="presOf" srcId="{99104344-A392-4DA2-9BFB-DB3589859802}" destId="{3AAF7310-81DA-453B-9B01-4CCE95D9B568}" srcOrd="0" destOrd="0" presId="urn:microsoft.com/office/officeart/2005/8/layout/radial2"/>
    <dgm:cxn modelId="{C8E14AA8-636C-4A68-921D-C06494E0340A}" type="presOf" srcId="{42592CAD-0886-43F9-BC73-8300468F6D24}" destId="{67927041-9DEE-4140-9747-59A15F725D6E}" srcOrd="0" destOrd="0" presId="urn:microsoft.com/office/officeart/2005/8/layout/radial2"/>
    <dgm:cxn modelId="{3D9795BB-080C-415E-84C2-E1CACDB4C17B}" type="presOf" srcId="{83245846-44C1-4801-B948-EFFA7B0510E1}" destId="{249111B2-3747-4D4A-B43E-A04E478D1082}" srcOrd="0" destOrd="0" presId="urn:microsoft.com/office/officeart/2005/8/layout/radial2"/>
    <dgm:cxn modelId="{8643AAC0-BB66-4B8D-81AD-5CBAC1B12582}" type="presOf" srcId="{618AF433-1A33-4483-A210-6B5448A8FAD0}" destId="{83660241-0EAA-498B-9236-A36C10E0CA69}" srcOrd="0" destOrd="0" presId="urn:microsoft.com/office/officeart/2005/8/layout/radial2"/>
    <dgm:cxn modelId="{AC8F7FC8-6E98-489F-84BC-EC3D0493D121}" type="presOf" srcId="{03DE0A2D-8B3E-4790-9DC2-AD016EE41F76}" destId="{FBD3DDBA-770F-4FF1-A469-DBD5FDAC8CD7}" srcOrd="0" destOrd="0" presId="urn:microsoft.com/office/officeart/2005/8/layout/radial2"/>
    <dgm:cxn modelId="{CC0D6FC9-322E-4946-8832-30671BF03D65}" type="presOf" srcId="{D3CACBA5-1A2C-4BB8-9B9E-B5754BB2574C}" destId="{157441B7-9E63-407B-9D49-8D7C4A5A1389}" srcOrd="0" destOrd="0" presId="urn:microsoft.com/office/officeart/2005/8/layout/radial2"/>
    <dgm:cxn modelId="{D843A1CE-912E-483E-947C-3ED78C993F2C}" type="presOf" srcId="{F0C582C0-AC65-40D7-A63C-0F43ECDD5635}" destId="{E13ADF6F-FBAE-4EA4-B33A-47E747A6F27B}" srcOrd="0" destOrd="0" presId="urn:microsoft.com/office/officeart/2005/8/layout/radial2"/>
    <dgm:cxn modelId="{B9A5C1D8-6D02-47DE-903F-E9CE7BE82F8E}" type="presOf" srcId="{2BA9E0D5-8B25-4620-8574-3943786F8265}" destId="{BD927B25-27FA-450F-A0AC-21E2786EF088}" srcOrd="0" destOrd="0" presId="urn:microsoft.com/office/officeart/2005/8/layout/radial2"/>
    <dgm:cxn modelId="{DE1D77F9-793B-4086-8B41-40CA4DB31D40}" srcId="{F3446595-6F4C-4507-82C9-7BB50703204C}" destId="{42592CAD-0886-43F9-BC73-8300468F6D24}" srcOrd="5" destOrd="0" parTransId="{6C245179-66A4-42A9-854D-E0C762797EAD}" sibTransId="{CDEE5ECF-14FD-41D1-8770-78D8649D5487}"/>
    <dgm:cxn modelId="{D56C9CC9-B15B-43C6-BABE-66AB3385F765}" type="presParOf" srcId="{6FC937EC-B595-4206-A80F-ED79E8159ADC}" destId="{A701C103-8851-487D-BBE7-F188611B88AA}" srcOrd="0" destOrd="0" presId="urn:microsoft.com/office/officeart/2005/8/layout/radial2"/>
    <dgm:cxn modelId="{79A90DFC-CE22-42A5-93A7-A4A033CD5070}" type="presParOf" srcId="{A701C103-8851-487D-BBE7-F188611B88AA}" destId="{F6B46D86-B528-4C4C-AC62-2B1F2F1015FC}" srcOrd="0" destOrd="0" presId="urn:microsoft.com/office/officeart/2005/8/layout/radial2"/>
    <dgm:cxn modelId="{7F66D107-97CF-40D9-8EF1-F2625272B26C}" type="presParOf" srcId="{F6B46D86-B528-4C4C-AC62-2B1F2F1015FC}" destId="{F43801FE-B7DA-42DE-9FDD-4A7B59227B13}" srcOrd="0" destOrd="0" presId="urn:microsoft.com/office/officeart/2005/8/layout/radial2"/>
    <dgm:cxn modelId="{F55E5605-6630-4003-A3D1-8043901989A2}" type="presParOf" srcId="{F6B46D86-B528-4C4C-AC62-2B1F2F1015FC}" destId="{153C5680-DDDF-438F-912E-4E72A23B15F9}" srcOrd="1" destOrd="0" presId="urn:microsoft.com/office/officeart/2005/8/layout/radial2"/>
    <dgm:cxn modelId="{AF3C0BAE-7BD6-4A46-961A-2871DE5EEE04}" type="presParOf" srcId="{A701C103-8851-487D-BBE7-F188611B88AA}" destId="{BD927B25-27FA-450F-A0AC-21E2786EF088}" srcOrd="1" destOrd="0" presId="urn:microsoft.com/office/officeart/2005/8/layout/radial2"/>
    <dgm:cxn modelId="{1F79C87A-4C29-4F2E-8EF4-63726614494A}" type="presParOf" srcId="{A701C103-8851-487D-BBE7-F188611B88AA}" destId="{F6B7D5C8-634A-4588-9CE2-23AF14A84232}" srcOrd="2" destOrd="0" presId="urn:microsoft.com/office/officeart/2005/8/layout/radial2"/>
    <dgm:cxn modelId="{A3CB5298-C454-4D54-A0F5-1476760DD732}" type="presParOf" srcId="{F6B7D5C8-634A-4588-9CE2-23AF14A84232}" destId="{BAD28D59-E759-4CF1-AC0B-7991AA976734}" srcOrd="0" destOrd="0" presId="urn:microsoft.com/office/officeart/2005/8/layout/radial2"/>
    <dgm:cxn modelId="{E07046FE-E095-475A-BB01-3DCFE99D4769}" type="presParOf" srcId="{F6B7D5C8-634A-4588-9CE2-23AF14A84232}" destId="{E768E845-0B19-41E4-B214-EA6294FE89BC}" srcOrd="1" destOrd="0" presId="urn:microsoft.com/office/officeart/2005/8/layout/radial2"/>
    <dgm:cxn modelId="{4CCBDA27-56AD-4602-8A3E-A9994F48F432}" type="presParOf" srcId="{A701C103-8851-487D-BBE7-F188611B88AA}" destId="{E13ADF6F-FBAE-4EA4-B33A-47E747A6F27B}" srcOrd="3" destOrd="0" presId="urn:microsoft.com/office/officeart/2005/8/layout/radial2"/>
    <dgm:cxn modelId="{7564F366-1CF2-4ACB-87F7-9E0EAC7F4BF1}" type="presParOf" srcId="{A701C103-8851-487D-BBE7-F188611B88AA}" destId="{C44092E6-D60D-4408-95C0-6D73128F5376}" srcOrd="4" destOrd="0" presId="urn:microsoft.com/office/officeart/2005/8/layout/radial2"/>
    <dgm:cxn modelId="{1EB3E11A-BF7F-423D-B03F-C2EC6F5391E2}" type="presParOf" srcId="{C44092E6-D60D-4408-95C0-6D73128F5376}" destId="{157441B7-9E63-407B-9D49-8D7C4A5A1389}" srcOrd="0" destOrd="0" presId="urn:microsoft.com/office/officeart/2005/8/layout/radial2"/>
    <dgm:cxn modelId="{8A09705A-E414-4F83-B139-8029D157A711}" type="presParOf" srcId="{C44092E6-D60D-4408-95C0-6D73128F5376}" destId="{31541323-B7B1-438A-89F7-4571E38FDDD7}" srcOrd="1" destOrd="0" presId="urn:microsoft.com/office/officeart/2005/8/layout/radial2"/>
    <dgm:cxn modelId="{7E5F36C4-42A1-4D39-88BA-0806B7E073E0}" type="presParOf" srcId="{A701C103-8851-487D-BBE7-F188611B88AA}" destId="{FBD3DDBA-770F-4FF1-A469-DBD5FDAC8CD7}" srcOrd="5" destOrd="0" presId="urn:microsoft.com/office/officeart/2005/8/layout/radial2"/>
    <dgm:cxn modelId="{F6751F97-812B-4EC8-916E-5AD4B13E940F}" type="presParOf" srcId="{A701C103-8851-487D-BBE7-F188611B88AA}" destId="{715E76ED-B360-43B9-BE8C-2C4D5D6B646F}" srcOrd="6" destOrd="0" presId="urn:microsoft.com/office/officeart/2005/8/layout/radial2"/>
    <dgm:cxn modelId="{55AE2054-E9CD-4344-A598-3EB46C6089E8}" type="presParOf" srcId="{715E76ED-B360-43B9-BE8C-2C4D5D6B646F}" destId="{249111B2-3747-4D4A-B43E-A04E478D1082}" srcOrd="0" destOrd="0" presId="urn:microsoft.com/office/officeart/2005/8/layout/radial2"/>
    <dgm:cxn modelId="{952BDEBB-8FF4-4138-962E-5575F3587611}" type="presParOf" srcId="{715E76ED-B360-43B9-BE8C-2C4D5D6B646F}" destId="{B1F772A6-119F-4201-9CE2-637E2AA0D2BB}" srcOrd="1" destOrd="0" presId="urn:microsoft.com/office/officeart/2005/8/layout/radial2"/>
    <dgm:cxn modelId="{C9E9CA95-86E5-4BED-8C23-B4686D2EA4A9}" type="presParOf" srcId="{A701C103-8851-487D-BBE7-F188611B88AA}" destId="{E7033A99-8626-47D2-95EA-B1E021C2A0A5}" srcOrd="7" destOrd="0" presId="urn:microsoft.com/office/officeart/2005/8/layout/radial2"/>
    <dgm:cxn modelId="{AB98448B-FA5E-4695-AF57-184B9DE5C62A}" type="presParOf" srcId="{A701C103-8851-487D-BBE7-F188611B88AA}" destId="{01049EB5-1CD9-460B-84DF-4B78AC0B8429}" srcOrd="8" destOrd="0" presId="urn:microsoft.com/office/officeart/2005/8/layout/radial2"/>
    <dgm:cxn modelId="{3FF3F6A7-1D83-49D5-AFB9-4BE34B125259}" type="presParOf" srcId="{01049EB5-1CD9-460B-84DF-4B78AC0B8429}" destId="{775893CC-6F38-47C8-B499-45B3CEA8EF3E}" srcOrd="0" destOrd="0" presId="urn:microsoft.com/office/officeart/2005/8/layout/radial2"/>
    <dgm:cxn modelId="{16C31338-0C09-48EE-BEA5-EF9EAE251B7F}" type="presParOf" srcId="{01049EB5-1CD9-460B-84DF-4B78AC0B8429}" destId="{9A8C2F5D-510A-4CD9-8061-5A81F996CF71}" srcOrd="1" destOrd="0" presId="urn:microsoft.com/office/officeart/2005/8/layout/radial2"/>
    <dgm:cxn modelId="{91668F73-54A3-4B3F-8577-FDD079477D4C}" type="presParOf" srcId="{A701C103-8851-487D-BBE7-F188611B88AA}" destId="{178E1DDA-67DF-4A88-B61A-B5AE2F853603}" srcOrd="9" destOrd="0" presId="urn:microsoft.com/office/officeart/2005/8/layout/radial2"/>
    <dgm:cxn modelId="{7A71A8F7-9BAF-4AA4-A0F8-15DB30151601}" type="presParOf" srcId="{A701C103-8851-487D-BBE7-F188611B88AA}" destId="{7B41A0A4-7894-4F2B-94DF-90E79A25ADEB}" srcOrd="10" destOrd="0" presId="urn:microsoft.com/office/officeart/2005/8/layout/radial2"/>
    <dgm:cxn modelId="{9383A8BB-D487-44C3-9F09-1F309E42682B}" type="presParOf" srcId="{7B41A0A4-7894-4F2B-94DF-90E79A25ADEB}" destId="{83660241-0EAA-498B-9236-A36C10E0CA69}" srcOrd="0" destOrd="0" presId="urn:microsoft.com/office/officeart/2005/8/layout/radial2"/>
    <dgm:cxn modelId="{FFCA9E39-430F-4512-ADCA-7A5D0BF62509}" type="presParOf" srcId="{7B41A0A4-7894-4F2B-94DF-90E79A25ADEB}" destId="{2B818490-FEAB-4703-8020-1F77B801F7B9}" srcOrd="1" destOrd="0" presId="urn:microsoft.com/office/officeart/2005/8/layout/radial2"/>
    <dgm:cxn modelId="{5637FDC8-7FF1-416A-9464-5D359145B918}" type="presParOf" srcId="{A701C103-8851-487D-BBE7-F188611B88AA}" destId="{9E8823D0-E783-48CE-8C08-C20DB63A0D36}" srcOrd="11" destOrd="0" presId="urn:microsoft.com/office/officeart/2005/8/layout/radial2"/>
    <dgm:cxn modelId="{89D4A48C-939C-4030-8728-0E351EE447D2}" type="presParOf" srcId="{A701C103-8851-487D-BBE7-F188611B88AA}" destId="{904F5974-9910-4F40-A201-B96411AA7C6F}" srcOrd="12" destOrd="0" presId="urn:microsoft.com/office/officeart/2005/8/layout/radial2"/>
    <dgm:cxn modelId="{E1B561E0-B81D-4A4F-A7A3-E5CEC9CE7BD3}" type="presParOf" srcId="{904F5974-9910-4F40-A201-B96411AA7C6F}" destId="{67927041-9DEE-4140-9747-59A15F725D6E}" srcOrd="0" destOrd="0" presId="urn:microsoft.com/office/officeart/2005/8/layout/radial2"/>
    <dgm:cxn modelId="{31F2D9E8-C4C1-449D-969C-83F7D65B62C6}" type="presParOf" srcId="{904F5974-9910-4F40-A201-B96411AA7C6F}" destId="{EEC71B27-5390-4B76-B5D9-8A2B0DAC08E7}" srcOrd="1" destOrd="0" presId="urn:microsoft.com/office/officeart/2005/8/layout/radial2"/>
    <dgm:cxn modelId="{D88C19BF-CB01-48AF-A0ED-F52556585EF1}" type="presParOf" srcId="{A701C103-8851-487D-BBE7-F188611B88AA}" destId="{3AAF7310-81DA-453B-9B01-4CCE95D9B568}" srcOrd="13" destOrd="0" presId="urn:microsoft.com/office/officeart/2005/8/layout/radial2"/>
    <dgm:cxn modelId="{A6D66EB3-94E1-4148-8E6C-E5E3F73F5508}" type="presParOf" srcId="{A701C103-8851-487D-BBE7-F188611B88AA}" destId="{BC20D5B5-DFF7-45AE-BCB1-56A9287E0DB0}" srcOrd="14" destOrd="0" presId="urn:microsoft.com/office/officeart/2005/8/layout/radial2"/>
    <dgm:cxn modelId="{0F729EAE-5A65-429E-9C91-42CD0527ABD8}" type="presParOf" srcId="{BC20D5B5-DFF7-45AE-BCB1-56A9287E0DB0}" destId="{1D84BBA7-47C2-41AC-A3BE-2F4224FF8CA8}" srcOrd="0" destOrd="0" presId="urn:microsoft.com/office/officeart/2005/8/layout/radial2"/>
    <dgm:cxn modelId="{4FEEF05A-DDD6-4E29-8013-26C91F9626A6}" type="presParOf" srcId="{BC20D5B5-DFF7-45AE-BCB1-56A9287E0DB0}" destId="{9304097E-E096-4F1C-9D8B-01F4CE5BD5B9}" srcOrd="1" destOrd="0" presId="urn:microsoft.com/office/officeart/2005/8/layout/radial2"/>
    <dgm:cxn modelId="{9F966931-0D03-4347-A982-A70F12F5FE43}" type="presParOf" srcId="{A701C103-8851-487D-BBE7-F188611B88AA}" destId="{07B991DB-7D81-4298-B763-C6F3406B5D48}" srcOrd="15" destOrd="0" presId="urn:microsoft.com/office/officeart/2005/8/layout/radial2"/>
    <dgm:cxn modelId="{0A586C09-F10A-4FDD-B355-5F8EF65B3C02}" type="presParOf" srcId="{A701C103-8851-487D-BBE7-F188611B88AA}" destId="{5F07E58F-B514-4CA3-8DC6-F88DC61C8FD3}" srcOrd="16" destOrd="0" presId="urn:microsoft.com/office/officeart/2005/8/layout/radial2"/>
    <dgm:cxn modelId="{2D26FD8A-5544-47AF-97D2-50C4B9B0C1D8}" type="presParOf" srcId="{5F07E58F-B514-4CA3-8DC6-F88DC61C8FD3}" destId="{E41ECECE-8419-441F-8C88-8D750BE01590}" srcOrd="0" destOrd="0" presId="urn:microsoft.com/office/officeart/2005/8/layout/radial2"/>
    <dgm:cxn modelId="{5174BBDB-BC0A-4217-AA63-73E52975CF48}" type="presParOf" srcId="{5F07E58F-B514-4CA3-8DC6-F88DC61C8FD3}" destId="{5F24B16E-1D2D-41F6-945C-996B84F79DC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823D0-E783-48CE-8C08-C20DB63A0D36}">
      <dsp:nvSpPr>
        <dsp:cNvPr id="0" name=""/>
        <dsp:cNvSpPr/>
      </dsp:nvSpPr>
      <dsp:spPr>
        <a:xfrm rot="3395879">
          <a:off x="2197621" y="3524463"/>
          <a:ext cx="1392486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92486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E1DDA-67DF-4A88-B61A-B5AE2F853603}">
      <dsp:nvSpPr>
        <dsp:cNvPr id="0" name=""/>
        <dsp:cNvSpPr/>
      </dsp:nvSpPr>
      <dsp:spPr>
        <a:xfrm rot="1721574">
          <a:off x="2601597" y="3029397"/>
          <a:ext cx="1307423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07423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3DDBA-770F-4FF1-A469-DBD5FDAC8CD7}">
      <dsp:nvSpPr>
        <dsp:cNvPr id="0" name=""/>
        <dsp:cNvSpPr/>
      </dsp:nvSpPr>
      <dsp:spPr>
        <a:xfrm>
          <a:off x="2681869" y="2440258"/>
          <a:ext cx="1240432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240432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ADF6F-FBAE-4EA4-B33A-47E747A6F27B}">
      <dsp:nvSpPr>
        <dsp:cNvPr id="0" name=""/>
        <dsp:cNvSpPr/>
      </dsp:nvSpPr>
      <dsp:spPr>
        <a:xfrm rot="19878426">
          <a:off x="2601597" y="1851119"/>
          <a:ext cx="1307423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07423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27B25-27FA-450F-A0AC-21E2786EF088}">
      <dsp:nvSpPr>
        <dsp:cNvPr id="0" name=""/>
        <dsp:cNvSpPr/>
      </dsp:nvSpPr>
      <dsp:spPr>
        <a:xfrm rot="18204121">
          <a:off x="2197621" y="1356053"/>
          <a:ext cx="1392486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92486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C5680-DDDF-438F-912E-4E72A23B15F9}">
      <dsp:nvSpPr>
        <dsp:cNvPr id="0" name=""/>
        <dsp:cNvSpPr/>
      </dsp:nvSpPr>
      <dsp:spPr>
        <a:xfrm>
          <a:off x="1528463" y="1507874"/>
          <a:ext cx="1437032" cy="14370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8D59-E759-4CF1-AC0B-7991AA976734}">
      <dsp:nvSpPr>
        <dsp:cNvPr id="0" name=""/>
        <dsp:cNvSpPr/>
      </dsp:nvSpPr>
      <dsp:spPr>
        <a:xfrm>
          <a:off x="3083373" y="759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Numerical</a:t>
          </a:r>
          <a:endParaRPr lang="el-GR" sz="900" kern="1200" dirty="0"/>
        </a:p>
      </dsp:txBody>
      <dsp:txXfrm>
        <a:off x="3209642" y="127028"/>
        <a:ext cx="609681" cy="609681"/>
      </dsp:txXfrm>
    </dsp:sp>
    <dsp:sp modelId="{E768E845-0B19-41E4-B214-EA6294FE89BC}">
      <dsp:nvSpPr>
        <dsp:cNvPr id="0" name=""/>
        <dsp:cNvSpPr/>
      </dsp:nvSpPr>
      <dsp:spPr>
        <a:xfrm>
          <a:off x="4031815" y="759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1, 2, 1.5</a:t>
          </a:r>
          <a:endParaRPr lang="el-GR" sz="1200" kern="1200" dirty="0"/>
        </a:p>
      </dsp:txBody>
      <dsp:txXfrm>
        <a:off x="4031815" y="759"/>
        <a:ext cx="1293329" cy="862219"/>
      </dsp:txXfrm>
    </dsp:sp>
    <dsp:sp modelId="{157441B7-9E63-407B-9D49-8D7C4A5A1389}">
      <dsp:nvSpPr>
        <dsp:cNvPr id="0" name=""/>
        <dsp:cNvSpPr/>
      </dsp:nvSpPr>
      <dsp:spPr>
        <a:xfrm>
          <a:off x="3779356" y="958878"/>
          <a:ext cx="804461" cy="804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Integer</a:t>
          </a:r>
          <a:endParaRPr lang="el-GR" sz="1100" kern="1200" dirty="0"/>
        </a:p>
      </dsp:txBody>
      <dsp:txXfrm>
        <a:off x="3897167" y="1076689"/>
        <a:ext cx="568839" cy="568839"/>
      </dsp:txXfrm>
    </dsp:sp>
    <dsp:sp modelId="{31541323-B7B1-438A-89F7-4571E38FDDD7}">
      <dsp:nvSpPr>
        <dsp:cNvPr id="0" name=""/>
        <dsp:cNvSpPr/>
      </dsp:nvSpPr>
      <dsp:spPr>
        <a:xfrm>
          <a:off x="4664265" y="958878"/>
          <a:ext cx="1206692" cy="8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1L, 2L</a:t>
          </a:r>
          <a:endParaRPr lang="el-GR" sz="1200" kern="1200" dirty="0"/>
        </a:p>
      </dsp:txBody>
      <dsp:txXfrm>
        <a:off x="4664265" y="958878"/>
        <a:ext cx="1206692" cy="804461"/>
      </dsp:txXfrm>
    </dsp:sp>
    <dsp:sp modelId="{249111B2-3747-4D4A-B43E-A04E478D1082}">
      <dsp:nvSpPr>
        <dsp:cNvPr id="0" name=""/>
        <dsp:cNvSpPr/>
      </dsp:nvSpPr>
      <dsp:spPr>
        <a:xfrm>
          <a:off x="3922302" y="2026111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Character</a:t>
          </a:r>
          <a:endParaRPr lang="el-GR" sz="900" kern="1200" dirty="0"/>
        </a:p>
      </dsp:txBody>
      <dsp:txXfrm>
        <a:off x="4048571" y="2152380"/>
        <a:ext cx="609681" cy="609681"/>
      </dsp:txXfrm>
    </dsp:sp>
    <dsp:sp modelId="{B1F772A6-119F-4201-9CE2-637E2AA0D2BB}">
      <dsp:nvSpPr>
        <dsp:cNvPr id="0" name=""/>
        <dsp:cNvSpPr/>
      </dsp:nvSpPr>
      <dsp:spPr>
        <a:xfrm>
          <a:off x="4870743" y="2026111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‘Cat’</a:t>
          </a:r>
          <a:endParaRPr lang="el-GR" sz="1200" kern="1200" dirty="0"/>
        </a:p>
      </dsp:txBody>
      <dsp:txXfrm>
        <a:off x="4870743" y="2026111"/>
        <a:ext cx="1293329" cy="862219"/>
      </dsp:txXfrm>
    </dsp:sp>
    <dsp:sp modelId="{83660241-0EAA-498B-9236-A36C10E0CA69}">
      <dsp:nvSpPr>
        <dsp:cNvPr id="0" name=""/>
        <dsp:cNvSpPr/>
      </dsp:nvSpPr>
      <dsp:spPr>
        <a:xfrm>
          <a:off x="3779356" y="3151102"/>
          <a:ext cx="804461" cy="804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Logical</a:t>
          </a:r>
          <a:endParaRPr lang="el-GR" sz="1100" kern="1200" dirty="0"/>
        </a:p>
      </dsp:txBody>
      <dsp:txXfrm>
        <a:off x="3897167" y="3268913"/>
        <a:ext cx="568839" cy="568839"/>
      </dsp:txXfrm>
    </dsp:sp>
    <dsp:sp modelId="{2B818490-FEAB-4703-8020-1F77B801F7B9}">
      <dsp:nvSpPr>
        <dsp:cNvPr id="0" name=""/>
        <dsp:cNvSpPr/>
      </dsp:nvSpPr>
      <dsp:spPr>
        <a:xfrm>
          <a:off x="4664265" y="3151102"/>
          <a:ext cx="1206692" cy="8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True, False</a:t>
          </a:r>
          <a:endParaRPr lang="el-GR" sz="1200" kern="1200" dirty="0"/>
        </a:p>
      </dsp:txBody>
      <dsp:txXfrm>
        <a:off x="4664265" y="3151102"/>
        <a:ext cx="1206692" cy="804461"/>
      </dsp:txXfrm>
    </dsp:sp>
    <dsp:sp modelId="{67927041-9DEE-4140-9747-59A15F725D6E}">
      <dsp:nvSpPr>
        <dsp:cNvPr id="0" name=""/>
        <dsp:cNvSpPr/>
      </dsp:nvSpPr>
      <dsp:spPr>
        <a:xfrm>
          <a:off x="3083373" y="4051463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Complex</a:t>
          </a:r>
          <a:endParaRPr lang="el-GR" sz="1100" kern="1200" dirty="0"/>
        </a:p>
      </dsp:txBody>
      <dsp:txXfrm>
        <a:off x="3209642" y="4177732"/>
        <a:ext cx="609681" cy="609681"/>
      </dsp:txXfrm>
    </dsp:sp>
    <dsp:sp modelId="{EEC71B27-5390-4B76-B5D9-8A2B0DAC08E7}">
      <dsp:nvSpPr>
        <dsp:cNvPr id="0" name=""/>
        <dsp:cNvSpPr/>
      </dsp:nvSpPr>
      <dsp:spPr>
        <a:xfrm>
          <a:off x="4031815" y="4051463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2+2i</a:t>
          </a:r>
          <a:endParaRPr lang="el-GR" sz="1200" kern="1200" dirty="0"/>
        </a:p>
      </dsp:txBody>
      <dsp:txXfrm>
        <a:off x="4031815" y="4051463"/>
        <a:ext cx="1293329" cy="862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991DB-7D81-4298-B763-C6F3406B5D48}">
      <dsp:nvSpPr>
        <dsp:cNvPr id="0" name=""/>
        <dsp:cNvSpPr/>
      </dsp:nvSpPr>
      <dsp:spPr>
        <a:xfrm rot="3037386">
          <a:off x="572397" y="4823581"/>
          <a:ext cx="3010081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10081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F7310-81DA-453B-9B01-4CCE95D9B568}">
      <dsp:nvSpPr>
        <dsp:cNvPr id="0" name=""/>
        <dsp:cNvSpPr/>
      </dsp:nvSpPr>
      <dsp:spPr>
        <a:xfrm rot="2187798">
          <a:off x="903778" y="4434597"/>
          <a:ext cx="2947397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47397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823D0-E783-48CE-8C08-C20DB63A0D36}">
      <dsp:nvSpPr>
        <dsp:cNvPr id="0" name=""/>
        <dsp:cNvSpPr/>
      </dsp:nvSpPr>
      <dsp:spPr>
        <a:xfrm rot="1320505">
          <a:off x="1084672" y="3982014"/>
          <a:ext cx="2953152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3152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E1DDA-67DF-4A88-B61A-B5AE2F853603}">
      <dsp:nvSpPr>
        <dsp:cNvPr id="0" name=""/>
        <dsp:cNvSpPr/>
      </dsp:nvSpPr>
      <dsp:spPr>
        <a:xfrm rot="441531">
          <a:off x="1180122" y="3510732"/>
          <a:ext cx="2950214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0214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033A99-8626-47D2-95EA-B1E021C2A0A5}">
      <dsp:nvSpPr>
        <dsp:cNvPr id="0" name=""/>
        <dsp:cNvSpPr/>
      </dsp:nvSpPr>
      <dsp:spPr>
        <a:xfrm rot="21158469">
          <a:off x="1180122" y="3032488"/>
          <a:ext cx="2950214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0214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3DDBA-770F-4FF1-A469-DBD5FDAC8CD7}">
      <dsp:nvSpPr>
        <dsp:cNvPr id="0" name=""/>
        <dsp:cNvSpPr/>
      </dsp:nvSpPr>
      <dsp:spPr>
        <a:xfrm rot="20279495">
          <a:off x="1084672" y="2561206"/>
          <a:ext cx="2953152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3152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ADF6F-FBAE-4EA4-B33A-47E747A6F27B}">
      <dsp:nvSpPr>
        <dsp:cNvPr id="0" name=""/>
        <dsp:cNvSpPr/>
      </dsp:nvSpPr>
      <dsp:spPr>
        <a:xfrm rot="19431435">
          <a:off x="903553" y="2102966"/>
          <a:ext cx="3000461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00461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27B25-27FA-450F-A0AC-21E2786EF088}">
      <dsp:nvSpPr>
        <dsp:cNvPr id="0" name=""/>
        <dsp:cNvSpPr/>
      </dsp:nvSpPr>
      <dsp:spPr>
        <a:xfrm rot="18587136">
          <a:off x="577761" y="1710309"/>
          <a:ext cx="3052167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52167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C5680-DDDF-438F-912E-4E72A23B15F9}">
      <dsp:nvSpPr>
        <dsp:cNvPr id="0" name=""/>
        <dsp:cNvSpPr/>
      </dsp:nvSpPr>
      <dsp:spPr>
        <a:xfrm>
          <a:off x="244401" y="2732873"/>
          <a:ext cx="1110257" cy="11102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8D59-E759-4CF1-AC0B-7991AA976734}">
      <dsp:nvSpPr>
        <dsp:cNvPr id="0" name=""/>
        <dsp:cNvSpPr/>
      </dsp:nvSpPr>
      <dsp:spPr>
        <a:xfrm>
          <a:off x="2968509" y="4419"/>
          <a:ext cx="621530" cy="621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Vectors</a:t>
          </a:r>
          <a:endParaRPr lang="el-GR" sz="900" kern="1200" dirty="0"/>
        </a:p>
      </dsp:txBody>
      <dsp:txXfrm>
        <a:off x="3059530" y="95440"/>
        <a:ext cx="439488" cy="439488"/>
      </dsp:txXfrm>
    </dsp:sp>
    <dsp:sp modelId="{157441B7-9E63-407B-9D49-8D7C4A5A1389}">
      <dsp:nvSpPr>
        <dsp:cNvPr id="0" name=""/>
        <dsp:cNvSpPr/>
      </dsp:nvSpPr>
      <dsp:spPr>
        <a:xfrm>
          <a:off x="3555488" y="740468"/>
          <a:ext cx="621530" cy="621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Lists</a:t>
          </a:r>
          <a:endParaRPr lang="el-GR" sz="900" kern="1200" dirty="0"/>
        </a:p>
      </dsp:txBody>
      <dsp:txXfrm>
        <a:off x="3646509" y="831489"/>
        <a:ext cx="439488" cy="439488"/>
      </dsp:txXfrm>
    </dsp:sp>
    <dsp:sp modelId="{249111B2-3747-4D4A-B43E-A04E478D1082}">
      <dsp:nvSpPr>
        <dsp:cNvPr id="0" name=""/>
        <dsp:cNvSpPr/>
      </dsp:nvSpPr>
      <dsp:spPr>
        <a:xfrm>
          <a:off x="3905953" y="1566366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Matrices</a:t>
          </a:r>
          <a:endParaRPr lang="el-GR" sz="900" kern="1200" dirty="0"/>
        </a:p>
      </dsp:txBody>
      <dsp:txXfrm>
        <a:off x="4003509" y="1663922"/>
        <a:ext cx="471042" cy="471042"/>
      </dsp:txXfrm>
    </dsp:sp>
    <dsp:sp modelId="{775893CC-6F38-47C8-B499-45B3CEA8EF3E}">
      <dsp:nvSpPr>
        <dsp:cNvPr id="0" name=""/>
        <dsp:cNvSpPr/>
      </dsp:nvSpPr>
      <dsp:spPr>
        <a:xfrm>
          <a:off x="4115444" y="2484203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Arrays</a:t>
          </a:r>
          <a:endParaRPr lang="el-GR" sz="900" kern="1200" dirty="0"/>
        </a:p>
      </dsp:txBody>
      <dsp:txXfrm>
        <a:off x="4213000" y="2581759"/>
        <a:ext cx="471042" cy="471042"/>
      </dsp:txXfrm>
    </dsp:sp>
    <dsp:sp modelId="{83660241-0EAA-498B-9236-A36C10E0CA69}">
      <dsp:nvSpPr>
        <dsp:cNvPr id="0" name=""/>
        <dsp:cNvSpPr/>
      </dsp:nvSpPr>
      <dsp:spPr>
        <a:xfrm>
          <a:off x="4115444" y="3425645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frames</a:t>
          </a:r>
          <a:endParaRPr lang="el-GR" sz="900" kern="1200" dirty="0"/>
        </a:p>
      </dsp:txBody>
      <dsp:txXfrm>
        <a:off x="4213000" y="3523201"/>
        <a:ext cx="471042" cy="471042"/>
      </dsp:txXfrm>
    </dsp:sp>
    <dsp:sp modelId="{67927041-9DEE-4140-9747-59A15F725D6E}">
      <dsp:nvSpPr>
        <dsp:cNvPr id="0" name=""/>
        <dsp:cNvSpPr/>
      </dsp:nvSpPr>
      <dsp:spPr>
        <a:xfrm>
          <a:off x="3905953" y="4343483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tables</a:t>
          </a:r>
          <a:endParaRPr lang="el-GR" sz="900" kern="1200" dirty="0"/>
        </a:p>
      </dsp:txBody>
      <dsp:txXfrm>
        <a:off x="4003509" y="4441039"/>
        <a:ext cx="471042" cy="471042"/>
      </dsp:txXfrm>
    </dsp:sp>
    <dsp:sp modelId="{1D84BBA7-47C2-41AC-A3BE-2F4224FF8CA8}">
      <dsp:nvSpPr>
        <dsp:cNvPr id="0" name=""/>
        <dsp:cNvSpPr/>
      </dsp:nvSpPr>
      <dsp:spPr>
        <a:xfrm>
          <a:off x="3497477" y="5191692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Tibbles</a:t>
          </a:r>
          <a:endParaRPr lang="el-GR" sz="900" kern="1200" dirty="0"/>
        </a:p>
      </dsp:txBody>
      <dsp:txXfrm>
        <a:off x="3595033" y="5289248"/>
        <a:ext cx="471042" cy="471042"/>
      </dsp:txXfrm>
    </dsp:sp>
    <dsp:sp modelId="{E41ECECE-8419-441F-8C88-8D750BE01590}">
      <dsp:nvSpPr>
        <dsp:cNvPr id="0" name=""/>
        <dsp:cNvSpPr/>
      </dsp:nvSpPr>
      <dsp:spPr>
        <a:xfrm>
          <a:off x="2910498" y="5927741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Factors</a:t>
          </a:r>
          <a:endParaRPr lang="el-GR" sz="900" kern="1200" dirty="0"/>
        </a:p>
      </dsp:txBody>
      <dsp:txXfrm>
        <a:off x="3008054" y="6025297"/>
        <a:ext cx="471042" cy="471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26/8/2020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26/8/2020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Free access to books (sci-hub, but for books): Library Genesis (https://libgen.lc/)</a:t>
            </a:r>
            <a:endParaRPr lang="el-GR" sz="1200" dirty="0"/>
          </a:p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95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167A97-0C4D-4498-BBD6-51958A1D02F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A2FFA-222F-4186-8C04-20CFE55D534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7DBA8D-6CBC-449A-985C-D814AA77BD0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5E5B3-A2C3-4F4D-92C1-158285F6139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02F4F-FC23-436E-9143-6D6A7A5CC2F8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28807-E0C2-4205-B51A-1C2B01B3BDA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FDD061-9E2B-4D69-AB55-0DC46D4E657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5C6BD-122C-4046-8AD4-ADBE0A739187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38D86-F737-48EF-B43B-375A3798F68B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F1B23099-F677-4B18-9107-06F93333EFAF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" TargetMode="External"/><Relationship Id="rId3" Type="http://schemas.openxmlformats.org/officeDocument/2006/relationships/hyperlink" Target="https://bioinformatics.ca/" TargetMode="External"/><Relationship Id="rId7" Type="http://schemas.openxmlformats.org/officeDocument/2006/relationships/hyperlink" Target="https://rafalab.github.io/dsbook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11" Type="http://schemas.openxmlformats.org/officeDocument/2006/relationships/hyperlink" Target="https://www.burns-stat.com/documents/tutorials/impatient-r/" TargetMode="External"/><Relationship Id="rId5" Type="http://schemas.openxmlformats.org/officeDocument/2006/relationships/hyperlink" Target="https://datacarpentry.org/" TargetMode="External"/><Relationship Id="rId10" Type="http://schemas.openxmlformats.org/officeDocument/2006/relationships/hyperlink" Target="https://ghr.nlm.nih.gov/primer/genomicresearch/pharmacogenomics" TargetMode="External"/><Relationship Id="rId4" Type="http://schemas.openxmlformats.org/officeDocument/2006/relationships/hyperlink" Target="https://bioinformatics.uconn.edu/" TargetMode="External"/><Relationship Id="rId9" Type="http://schemas.openxmlformats.org/officeDocument/2006/relationships/hyperlink" Target="https://www.costalab.org/bioinformatics-in-r-201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-statistics.com/2013/03/updating-r-from-r-on-windows-using-the-installr-packa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utils/versions/3.6.2/topics/read.tabl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rdocumentation.org/packages/utils/versions/3.6.2/topics/write.tabl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function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0" y="30493"/>
            <a:ext cx="7310053" cy="6827507"/>
          </a:xfrm>
          <a:prstGeom prst="rect">
            <a:avLst/>
          </a:prstGeom>
          <a:noFill/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3" y="2365829"/>
            <a:ext cx="4400939" cy="863367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2800" b="1" dirty="0">
                <a:solidFill>
                  <a:schemeClr val="tx1"/>
                </a:solidFill>
              </a:rPr>
              <a:t>R for Bioinformatics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Introduction</a:t>
            </a:r>
            <a:endParaRPr lang="el-GR" sz="2800" dirty="0">
              <a:solidFill>
                <a:schemeClr val="tx1"/>
              </a:solidFill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902350" y="3845367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400" dirty="0"/>
              <a:t>Maria-Theodora Pandi</a:t>
            </a:r>
          </a:p>
          <a:p>
            <a:pPr algn="ctr"/>
            <a:r>
              <a:rPr lang="en-US" sz="1400" dirty="0"/>
              <a:t>PhD Candidate, Erasmus MC Rotterdam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9C4048E-C8E3-411B-986A-E025E1B4FEA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209338" y="6384925"/>
            <a:ext cx="982662" cy="228600"/>
          </a:xfrm>
        </p:spPr>
        <p:txBody>
          <a:bodyPr/>
          <a:lstStyle/>
          <a:p>
            <a:pPr rtl="0"/>
            <a:fld id="{77502A2D-D7E3-4956-81D9-F1E637230FB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A32D747-5C7E-41AD-B8AA-C1ECAF8B70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84925"/>
            <a:ext cx="6099175" cy="228600"/>
          </a:xfrm>
        </p:spPr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B496A6-7113-41AA-82F5-78BE3B7D86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325" y="6384925"/>
            <a:ext cx="828675" cy="228600"/>
          </a:xfrm>
        </p:spPr>
        <p:txBody>
          <a:bodyPr/>
          <a:lstStyle/>
          <a:p>
            <a:pPr rtl="0"/>
            <a:fld id="{E31375A4-56A4-47D6-9801-1991572033F7}" type="slidenum">
              <a:rPr lang="el-GR" noProof="0" smtClean="0"/>
              <a:t>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8451" y="215704"/>
            <a:ext cx="9601200" cy="714558"/>
          </a:xfrm>
        </p:spPr>
        <p:txBody>
          <a:bodyPr rtlCol="0"/>
          <a:lstStyle/>
          <a:p>
            <a:pPr rtl="0"/>
            <a:r>
              <a:rPr lang="en-US" dirty="0"/>
              <a:t>Useful resources </a:t>
            </a:r>
            <a:endParaRPr lang="el-GR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1168791" y="1100170"/>
            <a:ext cx="10169769" cy="5432473"/>
          </a:xfrm>
        </p:spPr>
        <p:txBody>
          <a:bodyPr rtlCol="0">
            <a:noAutofit/>
          </a:bodyPr>
          <a:lstStyle/>
          <a:p>
            <a:pPr rtl="0"/>
            <a:r>
              <a:rPr lang="en-US" sz="1400" dirty="0"/>
              <a:t>Coursera</a:t>
            </a:r>
          </a:p>
          <a:p>
            <a:pPr rtl="0"/>
            <a:r>
              <a:rPr lang="en-US" sz="1400" dirty="0"/>
              <a:t>edX</a:t>
            </a:r>
          </a:p>
          <a:p>
            <a:pPr rtl="0"/>
            <a:r>
              <a:rPr lang="en-US" sz="1400" dirty="0"/>
              <a:t>Other online tutorials</a:t>
            </a:r>
          </a:p>
          <a:p>
            <a:pPr rtl="0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https://bioinformatics.ca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rtl="0"/>
            <a:r>
              <a:rPr lang="en-US" sz="1400" dirty="0">
                <a:hlinkClick r:id="rId4"/>
              </a:rPr>
              <a:t>https://bioinformatics.uconn.edu</a:t>
            </a:r>
            <a:endParaRPr lang="en-US" sz="1400" dirty="0"/>
          </a:p>
          <a:p>
            <a:pPr rtl="0"/>
            <a:r>
              <a:rPr lang="en-US" sz="1400" dirty="0">
                <a:hlinkClick r:id="rId5"/>
              </a:rPr>
              <a:t>https://datacarpentry.org</a:t>
            </a:r>
            <a:endParaRPr lang="en-US" sz="1400" dirty="0"/>
          </a:p>
          <a:p>
            <a:pPr rtl="0"/>
            <a:r>
              <a:rPr lang="en-US" sz="1400" dirty="0">
                <a:hlinkClick r:id="rId6"/>
              </a:rPr>
              <a:t>https://www.r-bloggers.com</a:t>
            </a:r>
            <a:endParaRPr lang="en-US" sz="1400" dirty="0"/>
          </a:p>
          <a:p>
            <a:pPr rtl="0"/>
            <a:r>
              <a:rPr lang="en-US" sz="1400" dirty="0">
                <a:hlinkClick r:id="rId7"/>
              </a:rPr>
              <a:t>https://rafalab.github.io/dsbook/</a:t>
            </a:r>
            <a:endParaRPr lang="en-US" sz="1400" dirty="0"/>
          </a:p>
          <a:p>
            <a:pPr rtl="0"/>
            <a:r>
              <a:rPr lang="en-US" sz="1400" dirty="0">
                <a:hlinkClick r:id="rId8"/>
              </a:rPr>
              <a:t>https://www.bioconductor.org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https://www.costalab.org/bioinformatics-in-r-2019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https://ghr.nlm.nih.gov/primer/genomicresearch/pharmacogenomics</a:t>
            </a:r>
            <a:endParaRPr lang="en-US" sz="1400" dirty="0"/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https://www.burns-stat.com/documents/tutorials/impatient-r/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EE0C947-1AF3-4B79-96F7-2D9CF0240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526" y="1409667"/>
            <a:ext cx="3865034" cy="4348163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668F0F-8085-441D-9675-AAE97F92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456284-8B62-4394-8476-6D7FF4BEDDB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CE2DDE-CBF0-4922-BF91-26EBE4E6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8CEED8-4CDD-4BA0-945F-8A8D6AE2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F2376D-5CA2-4C04-B1E7-9F1642B5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D5D187-7AD7-4D6D-9265-1B997D764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R from </a:t>
            </a:r>
            <a:r>
              <a:rPr lang="en-US" dirty="0">
                <a:hlinkClick r:id="rId2"/>
              </a:rPr>
              <a:t>https://cran.r-project.org/mirrors.html</a:t>
            </a:r>
            <a:r>
              <a:rPr lang="en-US" dirty="0"/>
              <a:t> (choose the mirror for Greece – University of Crete)</a:t>
            </a:r>
          </a:p>
          <a:p>
            <a:r>
              <a:rPr lang="en-US" dirty="0"/>
              <a:t>No one uses R’s GUI directly, so….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Rstudio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https://rstudio.com/products/rstudio/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endParaRPr lang="el-GR" dirty="0"/>
          </a:p>
        </p:txBody>
      </p:sp>
      <p:pic>
        <p:nvPicPr>
          <p:cNvPr id="1026" name="Picture 2" descr="And So It Begins: Spora Ransomware Starts Spreading Worldwide">
            <a:extLst>
              <a:ext uri="{FF2B5EF4-FFF2-40B4-BE49-F238E27FC236}">
                <a16:creationId xmlns:a16="http://schemas.microsoft.com/office/drawing/2014/main" id="{339D14FA-033D-43E2-9CED-A98B01CF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45" y="4247384"/>
            <a:ext cx="6200909" cy="24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B6545CF-590F-47A8-BB55-4B69E665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76E877-9634-4EB1-9C45-6B7B58C7A005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8DF36C-65FE-42FA-8C08-D9CC5232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DBE2BE3-7EE3-4A20-ADA3-DDEEE21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312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6CA20D-23EA-47B4-AB60-592F0864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335"/>
            <a:ext cx="9601200" cy="700723"/>
          </a:xfrm>
        </p:spPr>
        <p:txBody>
          <a:bodyPr/>
          <a:lstStyle/>
          <a:p>
            <a:r>
              <a:rPr lang="en-US" dirty="0"/>
              <a:t>R studio </a:t>
            </a:r>
            <a:r>
              <a:rPr lang="en-US" sz="2400" dirty="0">
                <a:solidFill>
                  <a:schemeClr val="tx1"/>
                </a:solidFill>
              </a:rPr>
              <a:t>(an integrated development environment (IDE) for R)</a:t>
            </a:r>
            <a:endParaRPr lang="el-GR" sz="24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8C7EB83-DA43-4566-BC9C-FA48F3DD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4" b="5427"/>
          <a:stretch/>
        </p:blipFill>
        <p:spPr>
          <a:xfrm>
            <a:off x="1295400" y="1077912"/>
            <a:ext cx="9601200" cy="5113607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CBE49A5-CD5A-4D53-84D7-8767E019271F}"/>
              </a:ext>
            </a:extLst>
          </p:cNvPr>
          <p:cNvSpPr/>
          <p:nvPr/>
        </p:nvSpPr>
        <p:spPr>
          <a:xfrm>
            <a:off x="1295400" y="1654687"/>
            <a:ext cx="5780649" cy="2715064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FB200CE-D4F3-4956-AF60-65E0111401B3}"/>
              </a:ext>
            </a:extLst>
          </p:cNvPr>
          <p:cNvSpPr/>
          <p:nvPr/>
        </p:nvSpPr>
        <p:spPr>
          <a:xfrm>
            <a:off x="7146387" y="1654687"/>
            <a:ext cx="3679874" cy="2152357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83315A-2729-4776-93CC-8FE582F6AB4E}"/>
              </a:ext>
            </a:extLst>
          </p:cNvPr>
          <p:cNvSpPr/>
          <p:nvPr/>
        </p:nvSpPr>
        <p:spPr>
          <a:xfrm>
            <a:off x="1295399" y="4418990"/>
            <a:ext cx="5780649" cy="1793632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2F8EF67-F336-434D-8016-C70925C8CD97}"/>
              </a:ext>
            </a:extLst>
          </p:cNvPr>
          <p:cNvSpPr/>
          <p:nvPr/>
        </p:nvSpPr>
        <p:spPr>
          <a:xfrm>
            <a:off x="7146388" y="3933652"/>
            <a:ext cx="3679874" cy="227896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4B64-97C4-4FB3-B6AD-BF6448274E4F}"/>
              </a:ext>
            </a:extLst>
          </p:cNvPr>
          <p:cNvSpPr txBox="1"/>
          <p:nvPr/>
        </p:nvSpPr>
        <p:spPr>
          <a:xfrm>
            <a:off x="3500279" y="2730865"/>
            <a:ext cx="156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editor</a:t>
            </a:r>
            <a:endParaRPr lang="el-G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3411-4F94-4AEB-8E9D-AB310A7976C9}"/>
              </a:ext>
            </a:extLst>
          </p:cNvPr>
          <p:cNvSpPr txBox="1"/>
          <p:nvPr/>
        </p:nvSpPr>
        <p:spPr>
          <a:xfrm>
            <a:off x="5272809" y="5324571"/>
            <a:ext cx="11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endParaRPr lang="el-G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8C084-BAB7-44C6-A637-A6259E0A9AD7}"/>
              </a:ext>
            </a:extLst>
          </p:cNvPr>
          <p:cNvSpPr txBox="1"/>
          <p:nvPr/>
        </p:nvSpPr>
        <p:spPr>
          <a:xfrm>
            <a:off x="7507394" y="2730865"/>
            <a:ext cx="295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 Variables</a:t>
            </a:r>
          </a:p>
          <a:p>
            <a:pPr algn="ctr"/>
            <a:r>
              <a:rPr lang="en-US" b="1" dirty="0"/>
              <a:t>History</a:t>
            </a:r>
            <a:endParaRPr lang="el-GR" b="1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0B3AA8E-B6C1-4B60-8E1E-A682DCECCA0F}"/>
              </a:ext>
            </a:extLst>
          </p:cNvPr>
          <p:cNvSpPr/>
          <p:nvPr/>
        </p:nvSpPr>
        <p:spPr>
          <a:xfrm>
            <a:off x="8290460" y="4508552"/>
            <a:ext cx="154285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48250-8543-41A2-9021-1AF813CAFD9E}"/>
              </a:ext>
            </a:extLst>
          </p:cNvPr>
          <p:cNvSpPr txBox="1"/>
          <p:nvPr/>
        </p:nvSpPr>
        <p:spPr>
          <a:xfrm>
            <a:off x="8348970" y="4493574"/>
            <a:ext cx="127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</a:t>
            </a:r>
          </a:p>
          <a:p>
            <a:pPr algn="ctr"/>
            <a:r>
              <a:rPr lang="en-US" b="1" dirty="0"/>
              <a:t>Files</a:t>
            </a:r>
          </a:p>
          <a:p>
            <a:pPr algn="ctr"/>
            <a:r>
              <a:rPr lang="en-US" b="1" dirty="0"/>
              <a:t>Packages</a:t>
            </a:r>
          </a:p>
          <a:p>
            <a:pPr algn="ctr"/>
            <a:r>
              <a:rPr lang="en-US" b="1" dirty="0"/>
              <a:t>Graphs</a:t>
            </a:r>
            <a:endParaRPr lang="el-GR" b="1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64F4AE13-3D6F-4EEF-B682-C8922E3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061C3E-413A-41F2-8D31-22DE043CBAC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64907A-FAFA-4B3A-AC90-662EBAC1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01135C-DC1C-4B90-9C51-F837689B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  <p:pic>
        <p:nvPicPr>
          <p:cNvPr id="19" name="Εικόνα 18" descr="Εικόνα που περιέχει σχεδίαση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E753E931-C22F-4A3D-B416-2A1497F8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18" y="3346439"/>
            <a:ext cx="1309784" cy="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B8C9A-D184-423D-83C2-48809C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42427"/>
            <a:ext cx="9601200" cy="1069940"/>
          </a:xfrm>
        </p:spPr>
        <p:txBody>
          <a:bodyPr/>
          <a:lstStyle/>
          <a:p>
            <a:r>
              <a:rPr lang="en-US" dirty="0"/>
              <a:t>Start working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7781DC-1276-43DC-928B-12BB561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4069"/>
            <a:ext cx="9601200" cy="4348163"/>
          </a:xfrm>
        </p:spPr>
        <p:txBody>
          <a:bodyPr/>
          <a:lstStyle/>
          <a:p>
            <a:r>
              <a:rPr lang="en-US" dirty="0"/>
              <a:t>Always keep your work organized by </a:t>
            </a:r>
            <a:r>
              <a:rPr lang="en-US" dirty="0">
                <a:solidFill>
                  <a:schemeClr val="accent2"/>
                </a:solidFill>
              </a:rPr>
              <a:t>setting a working directory</a:t>
            </a:r>
          </a:p>
          <a:p>
            <a:r>
              <a:rPr lang="en-US" dirty="0">
                <a:solidFill>
                  <a:schemeClr val="accent2"/>
                </a:solidFill>
              </a:rPr>
              <a:t>How?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setwd</a:t>
            </a:r>
            <a:r>
              <a:rPr lang="en-US" dirty="0"/>
              <a:t>() function:     e.g.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('C:/Users/user/Desktop/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projectA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’) </a:t>
            </a:r>
          </a:p>
          <a:p>
            <a:pPr marL="0" indent="0">
              <a:buNone/>
            </a:pPr>
            <a:r>
              <a:rPr lang="en-US" dirty="0"/>
              <a:t>Careful there! Paths in windows usually look like this </a:t>
            </a:r>
            <a:r>
              <a:rPr lang="el-G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C:\Users\user\Desktop\projectA</a:t>
            </a:r>
            <a:r>
              <a:rPr lang="en-US" dirty="0"/>
              <a:t>, so remember to fix the slash (from backward to forward)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From R studio: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project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67B1F67-059C-4DF2-917D-B2FBE7CD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1" t="49877" b="19988"/>
          <a:stretch/>
        </p:blipFill>
        <p:spPr>
          <a:xfrm>
            <a:off x="5587999" y="3683285"/>
            <a:ext cx="5308601" cy="2485503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E6CEFB-AD13-4CE4-A71F-5EC3097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C60BCD-3101-4B97-968F-846953AD087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176BAD-A628-4187-AA8B-4E7BA9D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48A7F59-9980-4C82-9AC3-D80ED1F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36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E47AE3-D167-4A5D-8191-76580C2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4" y="206982"/>
            <a:ext cx="9601200" cy="616317"/>
          </a:xfrm>
        </p:spPr>
        <p:txBody>
          <a:bodyPr/>
          <a:lstStyle/>
          <a:p>
            <a:r>
              <a:rPr lang="en-US" dirty="0"/>
              <a:t>Create a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282791-2A97-41DA-865A-F8186363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14" y="1029942"/>
            <a:ext cx="10032665" cy="543012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: file -&gt; New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Directory -&gt; New Project &amp; set the name of the folder you want to create and the path leading to the location of that folder -&gt; Create Project</a:t>
            </a:r>
          </a:p>
          <a:p>
            <a:r>
              <a:rPr lang="en-US" dirty="0"/>
              <a:t>Existing Directory -&gt; find the file you want to use -&gt; Create Project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50BC5B-205C-4E15-B74D-D509C10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4" y="1449397"/>
            <a:ext cx="6402139" cy="3599446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6ED356C-C512-4657-9FCF-07CC2AA2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2E7919-16EA-407C-A4F0-70612AC4752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4E1DB10-A227-40BC-96D9-5F90DC21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D1A6A1D-AA80-4137-8BF0-FF0E75C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81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7270F7-7EC0-4E07-86D0-C8A6433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0212"/>
            <a:ext cx="9601200" cy="751205"/>
          </a:xfrm>
        </p:spPr>
        <p:txBody>
          <a:bodyPr/>
          <a:lstStyle/>
          <a:p>
            <a:r>
              <a:rPr lang="en-US" dirty="0"/>
              <a:t>Install and Load Libraries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7DA57C-9A55-4A3B-B1B8-B09F176E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39112"/>
            <a:ext cx="9601200" cy="4953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Installation:</a:t>
            </a:r>
          </a:p>
          <a:p>
            <a:r>
              <a:rPr lang="en-US" sz="1600" dirty="0"/>
              <a:t>CRAN packages: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“)</a:t>
            </a:r>
          </a:p>
          <a:p>
            <a:r>
              <a:rPr lang="en-US" sz="1600" dirty="0"/>
              <a:t>Bioconductor packages:        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 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requireNamespace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", quietly = TRUE)){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")}</a:t>
            </a:r>
          </a:p>
          <a:p>
            <a:pPr marL="274320" lvl="1" indent="0" algn="ctr">
              <a:buNone/>
            </a:pP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::install(“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hosted packages:    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devtools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::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install_github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DeveloperName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r>
              <a:rPr lang="en-US" sz="1600" dirty="0"/>
              <a:t>Manually:  </a:t>
            </a:r>
            <a:r>
              <a:rPr lang="en-US" sz="1600" dirty="0" err="1"/>
              <a:t>Rstudio</a:t>
            </a:r>
            <a:r>
              <a:rPr lang="en-US" sz="1600" dirty="0"/>
              <a:t> -&gt; Packages -&gt; Install Packages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Loading: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library(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) </a:t>
            </a:r>
          </a:p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::Function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986E725-98FD-43C6-A2DE-B4236D1A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6" t="51488" b="4431"/>
          <a:stretch/>
        </p:blipFill>
        <p:spPr>
          <a:xfrm>
            <a:off x="6509241" y="3715648"/>
            <a:ext cx="3892059" cy="243249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1E51C8-40CB-4EBD-A294-4A2BA738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C28BBF-A419-4A98-9D1B-06FE8614A26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713C34E-C2DB-4957-B8DB-39BC0103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 err="1"/>
              <a:t>mtpandi</a:t>
            </a:r>
            <a:r>
              <a:rPr lang="en-US" noProof="0" dirty="0"/>
              <a:t>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CD0D1F-F071-4587-A653-0987A235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07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28C18-1B6D-49B3-8E2C-E738D4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7" y="422031"/>
            <a:ext cx="9601200" cy="644452"/>
          </a:xfrm>
        </p:spPr>
        <p:txBody>
          <a:bodyPr/>
          <a:lstStyle/>
          <a:p>
            <a:r>
              <a:rPr lang="en-US" dirty="0"/>
              <a:t>Update R and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2DFB3-8AA3-4B07-8EE9-8EDFE660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37" y="1378632"/>
            <a:ext cx="9199098" cy="2729134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Install the library </a:t>
            </a:r>
            <a:r>
              <a:rPr lang="en-US" sz="1800" dirty="0" err="1"/>
              <a:t>installr</a:t>
            </a:r>
            <a:r>
              <a:rPr lang="en-US" sz="1800" dirty="0"/>
              <a:t> and use the function </a:t>
            </a:r>
            <a:r>
              <a:rPr lang="en-US" sz="1800" dirty="0" err="1"/>
              <a:t>updateR</a:t>
            </a:r>
            <a:r>
              <a:rPr lang="en-US" sz="1800" dirty="0"/>
              <a:t>(), as described here: </a:t>
            </a:r>
            <a:r>
              <a:rPr lang="en-US" sz="1800" dirty="0">
                <a:hlinkClick r:id="rId2"/>
              </a:rPr>
              <a:t>https://www.r-statistics.com/2013/03/updating-r-from-r-on-windows-using-the-installr-package/</a:t>
            </a:r>
            <a:endParaRPr lang="en-US" sz="1800" dirty="0"/>
          </a:p>
          <a:p>
            <a:r>
              <a:rPr lang="en-US" sz="1800" dirty="0"/>
              <a:t>Ideally you should move the packages from the old (current) version of R to the next and then remove them (from the old)</a:t>
            </a:r>
          </a:p>
          <a:p>
            <a:r>
              <a:rPr lang="en-US" sz="1800" dirty="0"/>
              <a:t>You can also create a file containing all the packages you have installed in your current version and use it to re-install or update them</a:t>
            </a:r>
          </a:p>
          <a:p>
            <a:r>
              <a:rPr lang="en-US" sz="1800" dirty="0"/>
              <a:t>From time to time remember to check for any updates in your installed packages (</a:t>
            </a:r>
            <a:r>
              <a:rPr lang="en-US" sz="1800" dirty="0" err="1"/>
              <a:t>Rstudio</a:t>
            </a:r>
            <a:r>
              <a:rPr lang="en-US" sz="1800" dirty="0"/>
              <a:t> bottom right panel)</a:t>
            </a:r>
            <a:endParaRPr lang="el-GR" sz="18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8D21D9-AAD8-43A3-B4EB-947B207D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t="39995" b="6133"/>
          <a:stretch/>
        </p:blipFill>
        <p:spPr>
          <a:xfrm>
            <a:off x="3042502" y="4047806"/>
            <a:ext cx="6033504" cy="2623625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359C38-81C9-4B09-B37D-2A3CB820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D4E147-222F-4DFA-9089-0905FA121E8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6E629C-F3B4-4689-B5BB-B2C3D74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0A32C38-7C65-4C9F-9886-7CC836DB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813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Διπλωμένη γωνία 4">
            <a:extLst>
              <a:ext uri="{FF2B5EF4-FFF2-40B4-BE49-F238E27FC236}">
                <a16:creationId xmlns:a16="http://schemas.microsoft.com/office/drawing/2014/main" id="{B0D8D324-C1CF-44B0-BAA6-688343B81E22}"/>
              </a:ext>
            </a:extLst>
          </p:cNvPr>
          <p:cNvSpPr/>
          <p:nvPr/>
        </p:nvSpPr>
        <p:spPr>
          <a:xfrm>
            <a:off x="8000923" y="1618939"/>
            <a:ext cx="2791993" cy="110607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BBD66DA3-9879-440A-A2E8-C0D3BBC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28" y="386947"/>
            <a:ext cx="9601200" cy="588181"/>
          </a:xfrm>
        </p:spPr>
        <p:txBody>
          <a:bodyPr/>
          <a:lstStyle/>
          <a:p>
            <a:r>
              <a:rPr lang="en-US" dirty="0"/>
              <a:t>Variables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C6AA2151-C888-42AF-A2D6-7F003A7D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2714"/>
            <a:ext cx="9601200" cy="4348163"/>
          </a:xfrm>
        </p:spPr>
        <p:txBody>
          <a:bodyPr>
            <a:normAutofit/>
          </a:bodyPr>
          <a:lstStyle/>
          <a:p>
            <a:r>
              <a:rPr lang="en-US" sz="1800" dirty="0"/>
              <a:t>Create new variables using the arrow operator (-&gt; or &lt;-)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Variable &lt;- 5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5 -&gt; variable</a:t>
            </a:r>
          </a:p>
          <a:p>
            <a:r>
              <a:rPr lang="en-US" sz="1800" dirty="0"/>
              <a:t>R is case sensitivity</a:t>
            </a:r>
          </a:p>
          <a:p>
            <a:r>
              <a:rPr lang="en-US" sz="1800" dirty="0"/>
              <a:t>Valid variable names consists of letters, numbers, dot (.) or underline (_)</a:t>
            </a:r>
          </a:p>
          <a:p>
            <a:r>
              <a:rPr lang="en-US" sz="1800" dirty="0"/>
              <a:t>Valid variable names start from either a letter or from dot (but not followed by a number), e.g.</a:t>
            </a:r>
          </a:p>
          <a:p>
            <a:pPr marL="0" indent="0">
              <a:buNone/>
            </a:pPr>
            <a:endParaRPr lang="en-US" sz="1800" dirty="0"/>
          </a:p>
          <a:p>
            <a:endParaRPr lang="el-GR" sz="180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D9C7EB-0DF2-49A3-BAAB-55C538CF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10" y="4189261"/>
            <a:ext cx="3978201" cy="228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E0932-5EAD-45C5-8E0D-56E714234F4F}"/>
              </a:ext>
            </a:extLst>
          </p:cNvPr>
          <p:cNvSpPr txBox="1"/>
          <p:nvPr/>
        </p:nvSpPr>
        <p:spPr>
          <a:xfrm>
            <a:off x="4482311" y="6499792"/>
            <a:ext cx="38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https://www.tutorialspoint.com/r/r_variables.htm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F904-3503-4A57-961D-6E861DBC43B6}"/>
              </a:ext>
            </a:extLst>
          </p:cNvPr>
          <p:cNvSpPr txBox="1"/>
          <p:nvPr/>
        </p:nvSpPr>
        <p:spPr>
          <a:xfrm>
            <a:off x="8000923" y="1916158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Other assignment operators: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&lt;&lt;- , -&gt;&gt;, =</a:t>
            </a:r>
            <a:endParaRPr lang="el-G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F7730C-79C2-419A-ABD5-15EF2AC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B1D51E-7DD1-471F-8EE4-EB6C5BEA8D9D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22E13C6D-CCD0-4C61-9719-F556053B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3536AF2-5A13-4396-8AE0-DD91F10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8908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597814-40E8-4AF0-9BD5-A089EEF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51D7D6-07B2-46DC-87AB-711987E0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 or TRUE</a:t>
            </a:r>
          </a:p>
          <a:p>
            <a:r>
              <a:rPr lang="en-US" dirty="0"/>
              <a:t>F or FALSE</a:t>
            </a:r>
          </a:p>
          <a:p>
            <a:r>
              <a:rPr lang="en-US" dirty="0"/>
              <a:t>NULL  = missing values</a:t>
            </a:r>
          </a:p>
          <a:p>
            <a:r>
              <a:rPr lang="en-US" dirty="0"/>
              <a:t>NA  = missing values</a:t>
            </a:r>
          </a:p>
          <a:p>
            <a:r>
              <a:rPr lang="en-US" dirty="0" err="1"/>
              <a:t>NaN</a:t>
            </a:r>
            <a:r>
              <a:rPr lang="en-US" dirty="0"/>
              <a:t>  = impossible to calculate (0/0,  log of a negative number)</a:t>
            </a:r>
          </a:p>
          <a:p>
            <a:r>
              <a:rPr lang="en-US" dirty="0"/>
              <a:t> Inf = infinity (number/0)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146E54F-88DB-4760-ACEE-3825DB66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79C4948-F5F7-4CCA-8F97-694DF14CD847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F9ACB3F-5472-4245-9E11-9E59FA92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5C2CBDE-1FC9-4ACE-A34E-B4C51A3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18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4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5A0F0E-CA0C-47BA-96DE-6D32BE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474BEE-B83D-46C9-A8A8-FD9D64C9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882705" cy="7737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Do not forget:  </a:t>
            </a:r>
            <a:r>
              <a:rPr lang="en-US" dirty="0"/>
              <a:t>counting starts from 1 </a:t>
            </a:r>
          </a:p>
        </p:txBody>
      </p:sp>
      <p:graphicFrame>
        <p:nvGraphicFramePr>
          <p:cNvPr id="5" name="Πίνακας 2">
            <a:extLst>
              <a:ext uri="{FF2B5EF4-FFF2-40B4-BE49-F238E27FC236}">
                <a16:creationId xmlns:a16="http://schemas.microsoft.com/office/drawing/2014/main" id="{883C6BC3-A791-4131-9FC6-ECC26A2DD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01672"/>
              </p:ext>
            </p:extLst>
          </p:nvPr>
        </p:nvGraphicFramePr>
        <p:xfrm>
          <a:off x="5062808" y="243908"/>
          <a:ext cx="5902178" cy="63550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2700">
                  <a:extLst>
                    <a:ext uri="{9D8B030D-6E8A-4147-A177-3AD203B41FA5}">
                      <a16:colId xmlns:a16="http://schemas.microsoft.com/office/drawing/2014/main" val="3333270345"/>
                    </a:ext>
                  </a:extLst>
                </a:gridCol>
                <a:gridCol w="1567142">
                  <a:extLst>
                    <a:ext uri="{9D8B030D-6E8A-4147-A177-3AD203B41FA5}">
                      <a16:colId xmlns:a16="http://schemas.microsoft.com/office/drawing/2014/main" val="3331194260"/>
                    </a:ext>
                  </a:extLst>
                </a:gridCol>
                <a:gridCol w="2432336">
                  <a:extLst>
                    <a:ext uri="{9D8B030D-6E8A-4147-A177-3AD203B41FA5}">
                      <a16:colId xmlns:a16="http://schemas.microsoft.com/office/drawing/2014/main" val="1869865588"/>
                    </a:ext>
                  </a:extLst>
                </a:gridCol>
              </a:tblGrid>
              <a:tr h="3502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Category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Job</a:t>
                      </a:r>
                      <a:endParaRPr lang="el-G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30353"/>
                  </a:ext>
                </a:extLst>
              </a:tr>
              <a:tr h="350250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Arithmetic</a:t>
                      </a:r>
                      <a:endParaRPr lang="el-GR" sz="1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+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106418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2119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*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74229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/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7605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^ or **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Exponentiation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620032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modulus (x mod y)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1942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%/%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integer 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88572"/>
                  </a:ext>
                </a:extLst>
              </a:tr>
              <a:tr h="350250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Relational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984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 or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19264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933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 or equal to 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79560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==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155867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23823"/>
                  </a:ext>
                </a:extLst>
              </a:tr>
              <a:tr h="350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Logical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36902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&amp;</a:t>
                      </a:r>
                    </a:p>
                    <a:p>
                      <a:pPr algn="ctr"/>
                      <a:r>
                        <a:rPr lang="en-US" sz="1400" b="0" dirty="0"/>
                        <a:t>&amp;&amp;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And (element-wise)</a:t>
                      </a:r>
                    </a:p>
                    <a:p>
                      <a:pPr algn="ctr"/>
                      <a:r>
                        <a:rPr lang="en-US" sz="1400" b="0" dirty="0"/>
                        <a:t>And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0091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|</a:t>
                      </a:r>
                    </a:p>
                    <a:p>
                      <a:pPr algn="ctr"/>
                      <a:r>
                        <a:rPr lang="en-US" sz="1400" b="0" dirty="0"/>
                        <a:t>||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Or (element-wise)</a:t>
                      </a:r>
                    </a:p>
                    <a:p>
                      <a:pPr algn="ctr"/>
                      <a:r>
                        <a:rPr lang="en-US" sz="1400" b="0" dirty="0"/>
                        <a:t>Or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23346"/>
                  </a:ext>
                </a:extLst>
              </a:tr>
            </a:tbl>
          </a:graphicData>
        </a:graphic>
      </p:graphicFrame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6A555B-71E8-4C70-BE21-B266A5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CD1C8AA-FCD6-40C6-AD2F-5C77644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  <p:sp>
        <p:nvSpPr>
          <p:cNvPr id="8" name="Θέση ημερομηνίας 6">
            <a:extLst>
              <a:ext uri="{FF2B5EF4-FFF2-40B4-BE49-F238E27FC236}">
                <a16:creationId xmlns:a16="http://schemas.microsoft.com/office/drawing/2014/main" id="{3F0C05A9-4D65-4FF5-A1E5-9403429B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03257" y="6385492"/>
            <a:ext cx="982047" cy="228600"/>
          </a:xfrm>
        </p:spPr>
        <p:txBody>
          <a:bodyPr/>
          <a:lstStyle/>
          <a:p>
            <a:pPr rtl="0"/>
            <a:fld id="{D022A33C-BA5C-4C43-8986-6AD3ED052FE2}" type="datetime1">
              <a:rPr lang="el-GR" noProof="0" smtClean="0"/>
              <a:t>26/8/2020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5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147079-D573-49E0-9526-FB64DF9B8C2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B35B-4683-4EAF-8D03-29B6487C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43" y="264344"/>
            <a:ext cx="9601200" cy="733459"/>
          </a:xfrm>
        </p:spPr>
        <p:txBody>
          <a:bodyPr/>
          <a:lstStyle/>
          <a:p>
            <a:r>
              <a:rPr lang="en-US" dirty="0"/>
              <a:t>Data input and output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41CF956-D057-4A36-842C-DC8D3ED5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43" y="1254918"/>
            <a:ext cx="10042208" cy="5061476"/>
          </a:xfrm>
        </p:spPr>
        <p:txBody>
          <a:bodyPr>
            <a:normAutofit/>
          </a:bodyPr>
          <a:lstStyle/>
          <a:p>
            <a:r>
              <a:rPr lang="en-US" dirty="0"/>
              <a:t>Usually data are imported as tab-separated or comma-separated file formats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 files require loading a library (</a:t>
            </a:r>
            <a:r>
              <a:rPr lang="en-US" dirty="0" err="1"/>
              <a:t>readxl</a:t>
            </a:r>
            <a:r>
              <a:rPr lang="en-US" dirty="0"/>
              <a:t>, xlsx) which works the same way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7C8058-FF0C-4FA9-B365-50E1F62C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7" y="1883822"/>
            <a:ext cx="5832290" cy="380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3637-F108-4617-918B-707888F73D13}"/>
              </a:ext>
            </a:extLst>
          </p:cNvPr>
          <p:cNvSpPr txBox="1"/>
          <p:nvPr/>
        </p:nvSpPr>
        <p:spPr>
          <a:xfrm>
            <a:off x="6400753" y="4568915"/>
            <a:ext cx="616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https://www.rdocumentation.org/packages/utils/versions/3.6.2/topics/read.table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https://www.rdocumentation.org/packages/utils/versions/3.6.2/topics/write.table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33FA41E-B038-4DAE-96CC-9F0ABEED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53" y="2743901"/>
            <a:ext cx="5426419" cy="1370198"/>
          </a:xfrm>
          <a:prstGeom prst="rect">
            <a:avLst/>
          </a:prstGeom>
        </p:spPr>
      </p:pic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DAFC78-DDEC-4F29-934C-6B410F40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22A33C-BA5C-4C43-8986-6AD3ED052FE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C9B2A1A-CFCE-4F17-9DAA-BFAC7800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1B38AE6-9A17-4630-93DA-5EB7D48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F9361E-96BA-45EB-BE2C-F6EE4E60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- Decision Making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E1EFDB19-771E-4837-B3AD-E2F198735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if(Condition){}</a:t>
            </a:r>
          </a:p>
          <a:p>
            <a:pPr marL="0" indent="0">
              <a:buNone/>
            </a:pPr>
            <a:r>
              <a:rPr lang="en-US" dirty="0"/>
              <a:t>if(Condition){}else{}</a:t>
            </a:r>
          </a:p>
          <a:p>
            <a:pPr marL="0" indent="0">
              <a:buNone/>
            </a:pPr>
            <a:r>
              <a:rPr lang="en-US" dirty="0" err="1"/>
              <a:t>ifelse</a:t>
            </a:r>
            <a:r>
              <a:rPr lang="en-US" dirty="0"/>
              <a:t>(Condition, Action, Alternative)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1CA1A2ED-A3E3-4CC0-B2F3-573EE5D5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1" y="2025747"/>
            <a:ext cx="5084299" cy="4348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switch(expression, case1, case2, case3....)</a:t>
            </a:r>
            <a:endParaRPr lang="el-GR" dirty="0"/>
          </a:p>
        </p:txBody>
      </p:sp>
      <p:pic>
        <p:nvPicPr>
          <p:cNvPr id="24" name="Γραφικό 23">
            <a:extLst>
              <a:ext uri="{FF2B5EF4-FFF2-40B4-BE49-F238E27FC236}">
                <a16:creationId xmlns:a16="http://schemas.microsoft.com/office/drawing/2014/main" id="{6772F589-3546-437B-9185-8DFD2856D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4046037"/>
            <a:ext cx="1323975" cy="2152650"/>
          </a:xfrm>
          <a:prstGeom prst="rect">
            <a:avLst/>
          </a:prstGeom>
        </p:spPr>
      </p:pic>
      <p:pic>
        <p:nvPicPr>
          <p:cNvPr id="26" name="Γραφικό 25">
            <a:extLst>
              <a:ext uri="{FF2B5EF4-FFF2-40B4-BE49-F238E27FC236}">
                <a16:creationId xmlns:a16="http://schemas.microsoft.com/office/drawing/2014/main" id="{8EC89FF7-EEE9-4A7F-A75C-E0A12C4A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446" y="4387529"/>
            <a:ext cx="2343955" cy="1092841"/>
          </a:xfrm>
          <a:prstGeom prst="rect">
            <a:avLst/>
          </a:prstGeom>
        </p:spPr>
      </p:pic>
      <p:pic>
        <p:nvPicPr>
          <p:cNvPr id="28" name="Γραφικό 27">
            <a:extLst>
              <a:ext uri="{FF2B5EF4-FFF2-40B4-BE49-F238E27FC236}">
                <a16:creationId xmlns:a16="http://schemas.microsoft.com/office/drawing/2014/main" id="{2AE0E727-3093-4B7A-9DC4-94694A583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976" y="3409474"/>
            <a:ext cx="2076450" cy="2486025"/>
          </a:xfrm>
          <a:prstGeom prst="rect">
            <a:avLst/>
          </a:prstGeom>
        </p:spPr>
      </p:pic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F15AE0CF-0BB7-41AD-8FD8-A57EAF2A06E8}"/>
              </a:ext>
            </a:extLst>
          </p:cNvPr>
          <p:cNvCxnSpPr/>
          <p:nvPr/>
        </p:nvCxnSpPr>
        <p:spPr>
          <a:xfrm>
            <a:off x="6246057" y="2236767"/>
            <a:ext cx="0" cy="39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B46A045-4819-484F-832C-8B21ED1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768856-294E-46CE-9605-0C4E367DEA54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598A75B-AE66-4A79-B02C-655964B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23B5EA-99C0-4FB2-A068-EABCDB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55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E4CE6B-D75B-4025-A876-C995B2C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</a:t>
            </a:r>
            <a:r>
              <a:rPr lang="en-US"/>
              <a:t>- Loops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BBDD3A-604B-4EF5-9D7E-50A007D8A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30" y="2064432"/>
            <a:ext cx="3614224" cy="13786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for (value in vector) {</a:t>
            </a:r>
          </a:p>
          <a:p>
            <a:pPr marL="0" indent="0" algn="ctr">
              <a:buNone/>
            </a:pPr>
            <a:r>
              <a:rPr lang="en-US" sz="1800" dirty="0"/>
              <a:t> statements 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</a:p>
          <a:p>
            <a:endParaRPr lang="el-GR" sz="1800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0D067CA-C006-4010-A43A-104BFF78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921" y="2002885"/>
            <a:ext cx="3202158" cy="12238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while (</a:t>
            </a:r>
            <a:r>
              <a:rPr lang="en-US" sz="1800" dirty="0" err="1"/>
              <a:t>test_expression</a:t>
            </a:r>
            <a:r>
              <a:rPr lang="en-US" sz="1800" dirty="0"/>
              <a:t>) {</a:t>
            </a:r>
          </a:p>
          <a:p>
            <a:pPr marL="0" indent="0" algn="ctr">
              <a:buNone/>
            </a:pPr>
            <a:r>
              <a:rPr lang="en-US" sz="1800" dirty="0"/>
              <a:t>Statement</a:t>
            </a:r>
          </a:p>
          <a:p>
            <a:pPr marL="0" indent="0" algn="ctr">
              <a:buNone/>
            </a:pPr>
            <a:r>
              <a:rPr lang="en-US" sz="1800" dirty="0"/>
              <a:t> }</a:t>
            </a:r>
            <a:endParaRPr lang="el-GR" sz="1800" dirty="0"/>
          </a:p>
        </p:txBody>
      </p:sp>
      <p:sp>
        <p:nvSpPr>
          <p:cNvPr id="7" name="Θέση περιεχομένου 3">
            <a:extLst>
              <a:ext uri="{FF2B5EF4-FFF2-40B4-BE49-F238E27FC236}">
                <a16:creationId xmlns:a16="http://schemas.microsoft.com/office/drawing/2014/main" id="{245B3A72-3535-461B-AD74-0F1B11EB1C42}"/>
              </a:ext>
            </a:extLst>
          </p:cNvPr>
          <p:cNvSpPr txBox="1">
            <a:spLocks/>
          </p:cNvSpPr>
          <p:nvPr/>
        </p:nvSpPr>
        <p:spPr>
          <a:xfrm>
            <a:off x="8646941" y="1939580"/>
            <a:ext cx="3338732" cy="16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repeat {    </a:t>
            </a:r>
          </a:p>
          <a:p>
            <a:pPr marL="0" indent="0" algn="ctr">
              <a:buNone/>
            </a:pPr>
            <a:r>
              <a:rPr lang="en-US" sz="1800" dirty="0"/>
              <a:t>commands     </a:t>
            </a:r>
          </a:p>
          <a:p>
            <a:pPr marL="0" indent="0" algn="ctr">
              <a:buNone/>
            </a:pPr>
            <a:r>
              <a:rPr lang="en-US" sz="1800" dirty="0"/>
              <a:t>if(condition) { break }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D815ABB7-3981-463A-8661-974D3852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0" y="3674378"/>
            <a:ext cx="2200275" cy="2238375"/>
          </a:xfrm>
          <a:prstGeom prst="rect">
            <a:avLst/>
          </a:prstGeom>
        </p:spPr>
      </p:pic>
      <p:pic>
        <p:nvPicPr>
          <p:cNvPr id="12" name="Γραφικό 11">
            <a:extLst>
              <a:ext uri="{FF2B5EF4-FFF2-40B4-BE49-F238E27FC236}">
                <a16:creationId xmlns:a16="http://schemas.microsoft.com/office/drawing/2014/main" id="{06109820-32D4-413A-8F0E-9E3042D8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175" y="3674378"/>
            <a:ext cx="1771650" cy="1581150"/>
          </a:xfrm>
          <a:prstGeom prst="rect">
            <a:avLst/>
          </a:prstGeom>
        </p:spPr>
      </p:pic>
      <p:pic>
        <p:nvPicPr>
          <p:cNvPr id="14" name="Γραφικό 13">
            <a:extLst>
              <a:ext uri="{FF2B5EF4-FFF2-40B4-BE49-F238E27FC236}">
                <a16:creationId xmlns:a16="http://schemas.microsoft.com/office/drawing/2014/main" id="{6BAC77E2-71AC-4E09-A86D-39A5EF4D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230" y="3674378"/>
            <a:ext cx="2362200" cy="2295525"/>
          </a:xfrm>
          <a:prstGeom prst="rect">
            <a:avLst/>
          </a:prstGeom>
        </p:spPr>
      </p:pic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E767C0B7-8E64-49BA-A2EA-C52D5050BFEF}"/>
              </a:ext>
            </a:extLst>
          </p:cNvPr>
          <p:cNvCxnSpPr/>
          <p:nvPr/>
        </p:nvCxnSpPr>
        <p:spPr>
          <a:xfrm>
            <a:off x="3921954" y="2064432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B410CF27-D1D1-4D19-87A3-BDD6A4153B6E}"/>
              </a:ext>
            </a:extLst>
          </p:cNvPr>
          <p:cNvCxnSpPr/>
          <p:nvPr/>
        </p:nvCxnSpPr>
        <p:spPr>
          <a:xfrm>
            <a:off x="8111781" y="2064431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8C2F46C-312D-4060-99E2-EB31947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88DFBB-DD7F-485F-B2EC-ABB2D4A7F6C5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B2AFD9A-C818-4B7C-97CE-0981A239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FC9C641-2EBD-444E-B342-7DAA6B5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090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22A4DFD-187E-49B9-89DD-AFF9A61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8094E4-4AFE-4886-A4E4-53665D57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https://www.statmethods.net/management/functions.html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User-defined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err="1"/>
              <a:t>myfunction</a:t>
            </a:r>
            <a:r>
              <a:rPr lang="en-US" sz="1800" dirty="0"/>
              <a:t> &lt;- function(arg1, arg2, ... ){</a:t>
            </a:r>
          </a:p>
          <a:p>
            <a:pPr marL="0" indent="0" algn="ctr">
              <a:buNone/>
            </a:pPr>
            <a:r>
              <a:rPr lang="en-US" sz="1800" dirty="0"/>
              <a:t>statements</a:t>
            </a:r>
          </a:p>
          <a:p>
            <a:pPr marL="0" indent="0" algn="ctr">
              <a:buNone/>
            </a:pPr>
            <a:r>
              <a:rPr lang="en-US" sz="1800" dirty="0"/>
              <a:t>return(object)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6AA72-7FB2-48CA-8150-394DFCD3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D3F56E-60F8-469F-8E40-49C38B7C60DD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2DD5C92-6CC6-4356-9691-2F1A6F96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8A78BB-FDBD-4604-9501-1A1F7CE3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18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022DA6-4FDF-41D6-BF87-3E878DD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9" y="125324"/>
            <a:ext cx="5063197" cy="771061"/>
          </a:xfrm>
        </p:spPr>
        <p:txBody>
          <a:bodyPr/>
          <a:lstStyle/>
          <a:p>
            <a:r>
              <a:rPr lang="en-US" dirty="0"/>
              <a:t>Data types and structures</a:t>
            </a:r>
            <a:endParaRPr lang="el-GR" dirty="0"/>
          </a:p>
        </p:txBody>
      </p:sp>
      <p:graphicFrame>
        <p:nvGraphicFramePr>
          <p:cNvPr id="8" name="Διάγραμμα 7">
            <a:extLst>
              <a:ext uri="{FF2B5EF4-FFF2-40B4-BE49-F238E27FC236}">
                <a16:creationId xmlns:a16="http://schemas.microsoft.com/office/drawing/2014/main" id="{484033F9-0893-470C-B436-3B7326092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9548"/>
              </p:ext>
            </p:extLst>
          </p:nvPr>
        </p:nvGraphicFramePr>
        <p:xfrm>
          <a:off x="-266031" y="1198092"/>
          <a:ext cx="7624465" cy="491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9034C1-357D-4EE1-88FF-8CFC213809A9}"/>
              </a:ext>
            </a:extLst>
          </p:cNvPr>
          <p:cNvSpPr txBox="1"/>
          <p:nvPr/>
        </p:nvSpPr>
        <p:spPr>
          <a:xfrm>
            <a:off x="1636484" y="3101315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Types</a:t>
            </a:r>
            <a:endParaRPr lang="el-GR" dirty="0"/>
          </a:p>
        </p:txBody>
      </p:sp>
      <p:graphicFrame>
        <p:nvGraphicFramePr>
          <p:cNvPr id="16" name="Διάγραμμα 15">
            <a:extLst>
              <a:ext uri="{FF2B5EF4-FFF2-40B4-BE49-F238E27FC236}">
                <a16:creationId xmlns:a16="http://schemas.microsoft.com/office/drawing/2014/main" id="{4FA6C0C9-B279-475A-A815-CFDCA9ED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328150"/>
              </p:ext>
            </p:extLst>
          </p:nvPr>
        </p:nvGraphicFramePr>
        <p:xfrm>
          <a:off x="6096000" y="125324"/>
          <a:ext cx="6096000" cy="659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173C504-2F77-46CA-93DA-653007F94732}"/>
              </a:ext>
            </a:extLst>
          </p:cNvPr>
          <p:cNvSpPr txBox="1"/>
          <p:nvPr/>
        </p:nvSpPr>
        <p:spPr>
          <a:xfrm>
            <a:off x="6470050" y="319364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Data </a:t>
            </a:r>
          </a:p>
          <a:p>
            <a:pPr algn="ctr"/>
            <a:r>
              <a:rPr lang="en-US" sz="1200" dirty="0"/>
              <a:t>Structures</a:t>
            </a:r>
            <a:endParaRPr lang="el-GR" sz="1200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7536973-6582-4E5A-9AA0-E5B08BC3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65" y="6385492"/>
            <a:ext cx="982047" cy="228600"/>
          </a:xfrm>
        </p:spPr>
        <p:txBody>
          <a:bodyPr/>
          <a:lstStyle/>
          <a:p>
            <a:pPr rtl="0"/>
            <a:fld id="{2A242C0F-24A8-4663-82DD-BA27ED0F5ACB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515D1E-CC8F-41E6-B320-0C0C8E5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49C1DA9-F2D7-4E1A-B9FA-7C1A0C24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277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06C766D-6DC8-4D38-A41C-36B38849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58" y="480720"/>
            <a:ext cx="9601200" cy="785129"/>
          </a:xfrm>
        </p:spPr>
        <p:txBody>
          <a:bodyPr/>
          <a:lstStyle/>
          <a:p>
            <a:r>
              <a:rPr lang="en-US" dirty="0"/>
              <a:t>Accessing objects from lists in R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1AEA88F-48F8-4075-8A3C-B10220C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5" y="1468233"/>
            <a:ext cx="5695950" cy="471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5861F-F2A2-4A16-B908-325A33AA7A87}"/>
              </a:ext>
            </a:extLst>
          </p:cNvPr>
          <p:cNvSpPr txBox="1"/>
          <p:nvPr/>
        </p:nvSpPr>
        <p:spPr>
          <a:xfrm>
            <a:off x="8954556" y="3040840"/>
            <a:ext cx="30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https://twitter.com/hadleywickham/status/643381054758363136</a:t>
            </a:r>
            <a:endParaRPr lang="el-G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A2FFA9A-835D-45DD-9166-A568151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EABD00-A5CC-4D7E-8BC7-071E647A299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EA7205-66E7-4640-91B0-40CA3056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3858309-D288-4689-8954-36CABD1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729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9AF396-A534-4BC8-B1EF-CE779368FA13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Pharmacogenomics</a:t>
            </a:r>
          </a:p>
          <a:p>
            <a:r>
              <a:rPr lang="en-US" dirty="0"/>
              <a:t>PGx Resources</a:t>
            </a:r>
          </a:p>
          <a:p>
            <a:r>
              <a:rPr lang="en-US" dirty="0"/>
              <a:t>R project</a:t>
            </a:r>
          </a:p>
          <a:p>
            <a:r>
              <a:rPr lang="en-US" dirty="0"/>
              <a:t>R packages</a:t>
            </a:r>
          </a:p>
          <a:p>
            <a:r>
              <a:rPr lang="en-US" dirty="0"/>
              <a:t>R ladies global</a:t>
            </a:r>
          </a:p>
          <a:p>
            <a:r>
              <a:rPr lang="en-US" dirty="0"/>
              <a:t>Useful resources</a:t>
            </a:r>
          </a:p>
          <a:p>
            <a:r>
              <a:rPr lang="en-US" dirty="0"/>
              <a:t>Getting started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Start working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Install and load libraries</a:t>
            </a:r>
          </a:p>
          <a:p>
            <a:r>
              <a:rPr lang="en-US" dirty="0"/>
              <a:t>Update R and packages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Special values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Data input and output</a:t>
            </a:r>
          </a:p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Data types and structures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7708FF-79C6-46A6-9391-B7624768873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9A6AEF50-F82A-4A2B-8014-BF7F23DB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173534"/>
            <a:ext cx="4256353" cy="871495"/>
          </a:xfrm>
        </p:spPr>
        <p:txBody>
          <a:bodyPr/>
          <a:lstStyle/>
          <a:p>
            <a:r>
              <a:rPr lang="en-US" dirty="0"/>
              <a:t>Bioinformatics</a:t>
            </a: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16C0DC35-5F26-4D96-AFB8-D5C88308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67" y="1428656"/>
            <a:ext cx="4572000" cy="4030297"/>
          </a:xfrm>
        </p:spPr>
        <p:txBody>
          <a:bodyPr>
            <a:normAutofit/>
          </a:bodyPr>
          <a:lstStyle/>
          <a:p>
            <a:r>
              <a:rPr lang="en-US" dirty="0"/>
              <a:t>NGS data Analysis</a:t>
            </a:r>
          </a:p>
          <a:p>
            <a:r>
              <a:rPr lang="en-US" dirty="0"/>
              <a:t>Phylogenetic Analysis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Structural Genomics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Medical Decision Support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17" name="Εξάγωνο 16">
            <a:extLst>
              <a:ext uri="{FF2B5EF4-FFF2-40B4-BE49-F238E27FC236}">
                <a16:creationId xmlns:a16="http://schemas.microsoft.com/office/drawing/2014/main" id="{32BD8FB4-8AF9-4A31-A8C4-5E0BF8F2F39B}"/>
              </a:ext>
            </a:extLst>
          </p:cNvPr>
          <p:cNvSpPr>
            <a:spLocks noChangeAspect="1"/>
          </p:cNvSpPr>
          <p:nvPr/>
        </p:nvSpPr>
        <p:spPr>
          <a:xfrm>
            <a:off x="5867401" y="1424950"/>
            <a:ext cx="2213280" cy="1908000"/>
          </a:xfrm>
          <a:prstGeom prst="hexagon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Biology &amp; Genetics</a:t>
            </a:r>
            <a:endParaRPr lang="el-GR" dirty="0"/>
          </a:p>
        </p:txBody>
      </p:sp>
      <p:sp>
        <p:nvSpPr>
          <p:cNvPr id="21" name="Εξάγωνο 20">
            <a:extLst>
              <a:ext uri="{FF2B5EF4-FFF2-40B4-BE49-F238E27FC236}">
                <a16:creationId xmlns:a16="http://schemas.microsoft.com/office/drawing/2014/main" id="{E870B405-502A-4E55-BEE2-2AA9999E144F}"/>
              </a:ext>
            </a:extLst>
          </p:cNvPr>
          <p:cNvSpPr>
            <a:spLocks noChangeAspect="1"/>
          </p:cNvSpPr>
          <p:nvPr/>
        </p:nvSpPr>
        <p:spPr>
          <a:xfrm>
            <a:off x="7814746" y="2489805"/>
            <a:ext cx="2213280" cy="190800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Informatics</a:t>
            </a:r>
            <a:endParaRPr lang="el-G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0AB7E-5FA6-442D-B99D-8B1E9FD09452}"/>
              </a:ext>
            </a:extLst>
          </p:cNvPr>
          <p:cNvSpPr txBox="1"/>
          <p:nvPr/>
        </p:nvSpPr>
        <p:spPr>
          <a:xfrm>
            <a:off x="446276" y="5842580"/>
            <a:ext cx="369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Trial and error approach</a:t>
            </a:r>
            <a:endParaRPr lang="el-G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Εξάγωνο 30">
            <a:extLst>
              <a:ext uri="{FF2B5EF4-FFF2-40B4-BE49-F238E27FC236}">
                <a16:creationId xmlns:a16="http://schemas.microsoft.com/office/drawing/2014/main" id="{00D5AC12-A825-4251-8DCC-F4875222D5D4}"/>
              </a:ext>
            </a:extLst>
          </p:cNvPr>
          <p:cNvSpPr>
            <a:spLocks noChangeAspect="1"/>
          </p:cNvSpPr>
          <p:nvPr/>
        </p:nvSpPr>
        <p:spPr>
          <a:xfrm>
            <a:off x="7814746" y="362303"/>
            <a:ext cx="2213280" cy="1908000"/>
          </a:xfrm>
          <a:prstGeom prst="hexag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Mining</a:t>
            </a:r>
            <a:endParaRPr lang="el-GR" dirty="0"/>
          </a:p>
        </p:txBody>
      </p:sp>
      <p:sp>
        <p:nvSpPr>
          <p:cNvPr id="33" name="Εξάγωνο 32">
            <a:extLst>
              <a:ext uri="{FF2B5EF4-FFF2-40B4-BE49-F238E27FC236}">
                <a16:creationId xmlns:a16="http://schemas.microsoft.com/office/drawing/2014/main" id="{695C624D-0686-47BB-B569-242D30A9690F}"/>
              </a:ext>
            </a:extLst>
          </p:cNvPr>
          <p:cNvSpPr>
            <a:spLocks noChangeAspect="1"/>
          </p:cNvSpPr>
          <p:nvPr/>
        </p:nvSpPr>
        <p:spPr>
          <a:xfrm>
            <a:off x="9762091" y="1419745"/>
            <a:ext cx="2213280" cy="1908000"/>
          </a:xfrm>
          <a:prstGeom prst="hexag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&amp; AI</a:t>
            </a:r>
            <a:endParaRPr lang="el-GR" dirty="0"/>
          </a:p>
        </p:txBody>
      </p:sp>
      <p:sp>
        <p:nvSpPr>
          <p:cNvPr id="35" name="Εξάγωνο 34">
            <a:extLst>
              <a:ext uri="{FF2B5EF4-FFF2-40B4-BE49-F238E27FC236}">
                <a16:creationId xmlns:a16="http://schemas.microsoft.com/office/drawing/2014/main" id="{49B0C555-5DAB-4F73-8CFC-3F902ADB7D94}"/>
              </a:ext>
            </a:extLst>
          </p:cNvPr>
          <p:cNvSpPr>
            <a:spLocks noChangeAspect="1"/>
          </p:cNvSpPr>
          <p:nvPr/>
        </p:nvSpPr>
        <p:spPr>
          <a:xfrm>
            <a:off x="9762091" y="3547247"/>
            <a:ext cx="2213280" cy="1908000"/>
          </a:xfrm>
          <a:prstGeom prst="hexagon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el-GR" dirty="0"/>
          </a:p>
        </p:txBody>
      </p:sp>
      <p:sp>
        <p:nvSpPr>
          <p:cNvPr id="37" name="Εξάγωνο 36">
            <a:extLst>
              <a:ext uri="{FF2B5EF4-FFF2-40B4-BE49-F238E27FC236}">
                <a16:creationId xmlns:a16="http://schemas.microsoft.com/office/drawing/2014/main" id="{D416575E-8347-4091-ADFF-EBAD9175CDF2}"/>
              </a:ext>
            </a:extLst>
          </p:cNvPr>
          <p:cNvSpPr>
            <a:spLocks noChangeAspect="1"/>
          </p:cNvSpPr>
          <p:nvPr/>
        </p:nvSpPr>
        <p:spPr>
          <a:xfrm>
            <a:off x="5867401" y="3547247"/>
            <a:ext cx="2213280" cy="1908000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Medicine</a:t>
            </a:r>
            <a:endParaRPr lang="el-GR" dirty="0"/>
          </a:p>
        </p:txBody>
      </p:sp>
      <p:sp>
        <p:nvSpPr>
          <p:cNvPr id="39" name="Εξάγωνο 38">
            <a:extLst>
              <a:ext uri="{FF2B5EF4-FFF2-40B4-BE49-F238E27FC236}">
                <a16:creationId xmlns:a16="http://schemas.microsoft.com/office/drawing/2014/main" id="{55870CAB-7FD3-4459-A446-D105F5F6BEBC}"/>
              </a:ext>
            </a:extLst>
          </p:cNvPr>
          <p:cNvSpPr>
            <a:spLocks noChangeAspect="1"/>
          </p:cNvSpPr>
          <p:nvPr/>
        </p:nvSpPr>
        <p:spPr>
          <a:xfrm>
            <a:off x="7814746" y="4617307"/>
            <a:ext cx="2213280" cy="1908000"/>
          </a:xfrm>
          <a:prstGeom prst="hexag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  <a:endParaRPr lang="el-GR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DF437BE-00E3-4600-88F7-20C9F41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BD67D8-FD00-4269-8610-1785B1BE2CF3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E7C19B-CAC4-415F-BC15-2D001F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867" y="6366939"/>
            <a:ext cx="6099048" cy="228600"/>
          </a:xfrm>
        </p:spPr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7A3E92B-3E54-44BC-AB0E-D58E946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467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1E07B3C6-7AEB-40F5-A8B4-CE8CE345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Pharmacogenomics (genome wide)</a:t>
            </a: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vs Pharmacogenetics (focused areas)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CB9547A-07D7-4070-A73A-D97A5B71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Genome affects response to medications</a:t>
            </a:r>
          </a:p>
          <a:p>
            <a:pPr lvl="1"/>
            <a:r>
              <a:rPr lang="en-US" dirty="0"/>
              <a:t>Adverse Drug Reactions (ADRs)</a:t>
            </a:r>
          </a:p>
          <a:p>
            <a:pPr lvl="1"/>
            <a:r>
              <a:rPr lang="en-US" dirty="0"/>
              <a:t>Effectiveness </a:t>
            </a:r>
          </a:p>
          <a:p>
            <a:pPr lvl="1"/>
            <a:r>
              <a:rPr lang="en-US" dirty="0"/>
              <a:t>Idiosyncratic reactions (immune system- mediated toxicity)</a:t>
            </a:r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n-US" dirty="0"/>
              <a:t>Data driven instead of hypothesis driven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6BA-B537-4FE0-A83C-78A003EF9595}"/>
              </a:ext>
            </a:extLst>
          </p:cNvPr>
          <p:cNvSpPr txBox="1"/>
          <p:nvPr/>
        </p:nvSpPr>
        <p:spPr>
          <a:xfrm>
            <a:off x="8466405" y="4191155"/>
            <a:ext cx="334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10000"/>
                  </a:schemeClr>
                </a:solidFill>
              </a:rPr>
              <a:t>Pirmohamed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M, Park BK. Genetic susceptibility to adverse drug reactions. 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Trends </a:t>
            </a:r>
            <a:r>
              <a:rPr lang="en-US" sz="1200" b="1" i="1" dirty="0" err="1">
                <a:solidFill>
                  <a:schemeClr val="tx2">
                    <a:lumMod val="10000"/>
                  </a:schemeClr>
                </a:solidFill>
              </a:rPr>
              <a:t>Pharmacol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 Sci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. 2001;22(6):298-305. doi:10.1016/s0165-6147(00)01717-x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5E32738-7D92-454F-8096-0B98D365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3" y="3235569"/>
            <a:ext cx="4727776" cy="2398822"/>
          </a:xfrm>
          <a:prstGeom prst="rect">
            <a:avLst/>
          </a:prstGeom>
        </p:spPr>
      </p:pic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FD4B32F-B09E-4442-B172-AFEBCD3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767B46-7C7A-4F2C-9B39-C431CCBCA78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9B3D5E0-4468-436F-BCD0-1621E489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F8B3DE-83D9-41A6-B85B-7FE865F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96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CD2EB9-6DC3-470B-B265-93EF37EA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PGx Resources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51E928-5922-4FF7-BFE6-3546420F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28799"/>
            <a:ext cx="9916551" cy="43481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dirty="0"/>
              <a:t>Published literature </a:t>
            </a:r>
          </a:p>
          <a:p>
            <a:pPr lvl="1"/>
            <a:endParaRPr lang="el-GR" sz="2000" dirty="0"/>
          </a:p>
          <a:p>
            <a:pPr lvl="1"/>
            <a:r>
              <a:rPr lang="en-US" sz="2000" dirty="0"/>
              <a:t>Databases: NIH database of Genotypes and Phenotypes (</a:t>
            </a:r>
            <a:r>
              <a:rPr lang="en-US" sz="2000" dirty="0" err="1"/>
              <a:t>dbGaP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dbSNP</a:t>
            </a:r>
            <a:r>
              <a:rPr lang="en-US" sz="2000" dirty="0"/>
              <a:t>, Pharmacogenomics Knowledge Base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PharmGKB</a:t>
            </a:r>
            <a:r>
              <a:rPr lang="en-US" sz="2000" dirty="0"/>
              <a:t>), </a:t>
            </a:r>
            <a:r>
              <a:rPr lang="en-US" sz="2000" dirty="0" err="1"/>
              <a:t>PharmacoDB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PharmVar</a:t>
            </a:r>
            <a:r>
              <a:rPr lang="en-US" sz="2000" dirty="0"/>
              <a:t>, </a:t>
            </a:r>
            <a:r>
              <a:rPr lang="en-US" sz="2000" dirty="0" err="1"/>
              <a:t>PharmacoGenomic</a:t>
            </a:r>
            <a:r>
              <a:rPr lang="en-US" sz="2000" dirty="0"/>
              <a:t> Mutation Database (PGMD), Human Genome Mutation Database (HGMD)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Regulatory bodies: Food and Drug Administration (FDA),  European Medicines Agency (EMA)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Working Groups: Dutch Pharmacogenetics Working Group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DPWG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International Consortiums: NIH Pharmacogenetics Research Network (PGRN),  Clinical Pharmacogenetics Implementation Consortium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CPIC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Online tools and applications: </a:t>
            </a:r>
            <a:r>
              <a:rPr lang="en-US" sz="2000" dirty="0" err="1"/>
              <a:t>PharmCat</a:t>
            </a:r>
            <a:r>
              <a:rPr lang="en-US" sz="2000" dirty="0"/>
              <a:t>, </a:t>
            </a:r>
            <a:r>
              <a:rPr lang="en-US" sz="2000" dirty="0" err="1"/>
              <a:t>Pgenius</a:t>
            </a:r>
            <a:r>
              <a:rPr lang="en-US" sz="2000" dirty="0"/>
              <a:t> </a:t>
            </a:r>
          </a:p>
          <a:p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4F4B23-3395-4E28-BF2E-217612DF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DDC23C-07C9-402C-8502-8BCAF22DF858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ABF314-78BB-436F-A2CE-CED6F9B9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4A8EB17-BA62-4C9C-8F7A-60056C54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86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1334C1-D91D-4561-8431-4ACB6A6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435"/>
            <a:ext cx="9601200" cy="751205"/>
          </a:xfrm>
        </p:spPr>
        <p:txBody>
          <a:bodyPr/>
          <a:lstStyle/>
          <a:p>
            <a:r>
              <a:rPr lang="en-US" dirty="0"/>
              <a:t>R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6761B5-084E-4BFF-A454-808D018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00" y="1376311"/>
            <a:ext cx="9601200" cy="4348163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free software environment for statistical computing and graphics supported by the R Foundation for Statistical Computing</a:t>
            </a:r>
          </a:p>
          <a:p>
            <a:r>
              <a:rPr lang="en-US" dirty="0"/>
              <a:t>R was created by Ross Ihaka and Robert Gentleman (R&amp;R) at the University of Auckland, New Zealand, and is developed by the R Development Core Team </a:t>
            </a:r>
          </a:p>
          <a:p>
            <a:r>
              <a:rPr lang="en-US" dirty="0"/>
              <a:t>Based on S (developed at Bell Laboratories by John Chambers and colleagues)</a:t>
            </a:r>
          </a:p>
        </p:txBody>
      </p:sp>
      <p:pic>
        <p:nvPicPr>
          <p:cNvPr id="5" name="Εικόνα 4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F3842C8-76C4-4A3F-9074-9275B083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668" y="5708176"/>
            <a:ext cx="1295400" cy="110841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9F3B401-9AE6-4729-9343-7B0922EF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D3A334-88C0-4503-968E-F9A05387080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1810D9B-FBCE-4477-8848-81C90D7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B1BF7A-928C-4436-9105-BCC22C7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A1CDB4B-D7EE-4F34-8F2E-B1C85745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6" y="3429001"/>
            <a:ext cx="4005963" cy="2654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D868E-44E9-44FB-BCAB-DDF0FBD61FD6}"/>
              </a:ext>
            </a:extLst>
          </p:cNvPr>
          <p:cNvSpPr txBox="1"/>
          <p:nvPr/>
        </p:nvSpPr>
        <p:spPr>
          <a:xfrm>
            <a:off x="3474778" y="6211669"/>
            <a:ext cx="47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https://www.stat.auckland.ac.nz/~ihaka/downloads/Massey.pdf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10B1EAD-479F-47FD-8375-27EEB8B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7" y="3429000"/>
            <a:ext cx="3663083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A242AF-1EE0-4773-A6DE-F0FE2F6D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3FB1D-1A52-4EC7-94BB-58BDD588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Base R (pre-installed): base, compiler, datasets, graphics, </a:t>
            </a:r>
            <a:r>
              <a:rPr lang="en-US" dirty="0" err="1"/>
              <a:t>grDevices</a:t>
            </a:r>
            <a:r>
              <a:rPr lang="en-US" dirty="0"/>
              <a:t>, grid, methods, parallel, splines, stats, stats4, </a:t>
            </a:r>
            <a:r>
              <a:rPr lang="en-US" dirty="0" err="1"/>
              <a:t>tcltk</a:t>
            </a:r>
            <a:r>
              <a:rPr lang="en-US" dirty="0"/>
              <a:t>, tools, utils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CRAN (The Comprehensive R Archive Network) distributed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Bioconductor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GitHub</a:t>
            </a:r>
          </a:p>
          <a:p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7637696-9D2D-4432-B56C-57F464D4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18E3C08-1C51-404B-80DB-2E7AAC8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7DBA8D-6CBC-449A-985C-D814AA77BD0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87400D1-AB79-4987-BC22-364C07E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10" name="Εικόνα 9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39F8A69-DF6C-4305-9D19-279FACAA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12" y="3594717"/>
            <a:ext cx="2094336" cy="6283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698D107-6B7B-4EB3-AEEC-673E890B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8" y="3317615"/>
            <a:ext cx="4613861" cy="29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02C2C8-9E0D-4C0F-BC18-C030146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93" y="3278899"/>
            <a:ext cx="4809870" cy="30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6FA20-F763-47A5-8988-2E56F07607F5}"/>
              </a:ext>
            </a:extLst>
          </p:cNvPr>
          <p:cNvSpPr txBox="1"/>
          <p:nvPr/>
        </p:nvSpPr>
        <p:spPr>
          <a:xfrm>
            <a:off x="5184622" y="5878161"/>
            <a:ext cx="228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5">
                    <a:lumMod val="50000"/>
                  </a:schemeClr>
                </a:solidFill>
              </a:rPr>
              <a:t>https://rladies.org/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D67C3AE-89DD-482D-A8D7-B440B15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93" y="3387932"/>
            <a:ext cx="510225" cy="615704"/>
          </a:xfrm>
          <a:prstGeom prst="rect">
            <a:avLst/>
          </a:prstGeom>
        </p:spPr>
      </p:pic>
      <p:sp>
        <p:nvSpPr>
          <p:cNvPr id="7" name="Τίτλος 6">
            <a:extLst>
              <a:ext uri="{FF2B5EF4-FFF2-40B4-BE49-F238E27FC236}">
                <a16:creationId xmlns:a16="http://schemas.microsoft.com/office/drawing/2014/main" id="{3D3A8AC8-ECFF-4CB6-B3D0-DB8AE89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567"/>
            <a:ext cx="9601200" cy="787666"/>
          </a:xfrm>
        </p:spPr>
        <p:txBody>
          <a:bodyPr/>
          <a:lstStyle/>
          <a:p>
            <a:r>
              <a:rPr lang="en-US" dirty="0"/>
              <a:t>R-ladies Global</a:t>
            </a:r>
            <a:endParaRPr lang="el-GR" dirty="0"/>
          </a:p>
        </p:txBody>
      </p:sp>
      <p:sp>
        <p:nvSpPr>
          <p:cNvPr id="10" name="Θέση περιεχομένου 9">
            <a:extLst>
              <a:ext uri="{FF2B5EF4-FFF2-40B4-BE49-F238E27FC236}">
                <a16:creationId xmlns:a16="http://schemas.microsoft.com/office/drawing/2014/main" id="{C5C53A8D-196B-46FB-83C7-2C808C16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643"/>
            <a:ext cx="9601200" cy="4348163"/>
          </a:xfrm>
        </p:spPr>
        <p:txBody>
          <a:bodyPr/>
          <a:lstStyle/>
          <a:p>
            <a:r>
              <a:rPr lang="en-US" dirty="0"/>
              <a:t>A world-wide organization to promote gender diversity in the R community</a:t>
            </a:r>
          </a:p>
          <a:p>
            <a:r>
              <a:rPr lang="en-US" dirty="0"/>
              <a:t>Founded by Gabriela de Queiroz on October 1, 2012</a:t>
            </a:r>
          </a:p>
          <a:p>
            <a:r>
              <a:rPr lang="en-US" dirty="0"/>
              <a:t>138 chapters in 44 countries and 39000 members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EA6D05A-E5D6-4D20-917F-6D68B705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539E3E-3F93-46DF-9494-2F386B44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604D69-82B9-4CE4-9A82-0E9BB5EA84A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3577D5-86C2-4709-A113-19D53AAB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931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1580</Words>
  <Application>Microsoft Office PowerPoint</Application>
  <PresentationFormat>Ευρεία οθόνη</PresentationFormat>
  <Paragraphs>370</Paragraphs>
  <Slides>26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26</vt:i4>
      </vt:variant>
    </vt:vector>
  </HeadingPairs>
  <TitlesOfParts>
    <vt:vector size="29" baseType="lpstr">
      <vt:lpstr>Arial</vt:lpstr>
      <vt:lpstr>Georgia</vt:lpstr>
      <vt:lpstr>Ξυσμένο μέταλλο 16x9</vt:lpstr>
      <vt:lpstr>R for Bioinformatics Introduction</vt:lpstr>
      <vt:lpstr>about::me</vt:lpstr>
      <vt:lpstr>Table of contents</vt:lpstr>
      <vt:lpstr>Bioinformatics</vt:lpstr>
      <vt:lpstr>Pharmacogenomics (genome wide)    vs Pharmacogenetics (focused areas)</vt:lpstr>
      <vt:lpstr>PGx Resources</vt:lpstr>
      <vt:lpstr>R project</vt:lpstr>
      <vt:lpstr>R packages</vt:lpstr>
      <vt:lpstr>R-ladies Global</vt:lpstr>
      <vt:lpstr>Useful resources </vt:lpstr>
      <vt:lpstr>Getting started</vt:lpstr>
      <vt:lpstr>R studio (an integrated development environment (IDE) for R)</vt:lpstr>
      <vt:lpstr>Start working</vt:lpstr>
      <vt:lpstr>Create a project</vt:lpstr>
      <vt:lpstr>Install and Load Libraries</vt:lpstr>
      <vt:lpstr>Update R and packages</vt:lpstr>
      <vt:lpstr>Variables</vt:lpstr>
      <vt:lpstr>Special values in R</vt:lpstr>
      <vt:lpstr>Operators</vt:lpstr>
      <vt:lpstr>Data input and output</vt:lpstr>
      <vt:lpstr>Control Structures - Decision Making</vt:lpstr>
      <vt:lpstr>Control Structures - Loops</vt:lpstr>
      <vt:lpstr>Functions</vt:lpstr>
      <vt:lpstr>Data types and structures</vt:lpstr>
      <vt:lpstr>Accessing objects from lists in R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for Bioinformatics</dc:title>
  <dc:creator>Maria Theodora Pandi</dc:creator>
  <cp:lastModifiedBy>Maria Theodora Pandi</cp:lastModifiedBy>
  <cp:revision>99</cp:revision>
  <dcterms:created xsi:type="dcterms:W3CDTF">2020-08-13T14:44:25Z</dcterms:created>
  <dcterms:modified xsi:type="dcterms:W3CDTF">2020-08-26T07:44:43Z</dcterms:modified>
</cp:coreProperties>
</file>